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6"/>
  </p:notesMasterIdLst>
  <p:sldIdLst>
    <p:sldId id="301" r:id="rId2"/>
    <p:sldId id="309" r:id="rId3"/>
    <p:sldId id="310" r:id="rId4"/>
    <p:sldId id="306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03" r:id="rId13"/>
    <p:sldId id="328" r:id="rId14"/>
    <p:sldId id="304" r:id="rId15"/>
    <p:sldId id="307" r:id="rId16"/>
    <p:sldId id="319" r:id="rId17"/>
    <p:sldId id="320" r:id="rId18"/>
    <p:sldId id="321" r:id="rId19"/>
    <p:sldId id="322" r:id="rId20"/>
    <p:sldId id="329" r:id="rId21"/>
    <p:sldId id="330" r:id="rId22"/>
    <p:sldId id="331" r:id="rId23"/>
    <p:sldId id="332" r:id="rId24"/>
    <p:sldId id="327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6"/>
    <a:srgbClr val="004376"/>
    <a:srgbClr val="FF9933"/>
    <a:srgbClr val="4C0000"/>
    <a:srgbClr val="8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365" y="2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owner\Dropbox\General\Presentations\export_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vio.MOITAL\AppData\Local\Microsoft\Windows\Temporary%20Internet%20Files\Content.Outlook\TSKY66C8\fiel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99950092268901"/>
          <c:y val="9.1912761765977596E-2"/>
          <c:w val="0.757067813471197"/>
          <c:h val="0.70829273562973105"/>
        </c:manualLayout>
      </c:layout>
      <c:lineChart>
        <c:grouping val="standard"/>
        <c:varyColors val="0"/>
        <c:ser>
          <c:idx val="1"/>
          <c:order val="0"/>
          <c:tx>
            <c:strRef>
              <c:f>'BI-120305173810(1)'!$C$1</c:f>
              <c:strCache>
                <c:ptCount val="1"/>
                <c:pt idx="0">
                  <c:v>תאור סדרה: BI.EX_B_@37.A_FP_x000d_
יצוא תעשייתי ללא יהלומים מלוטשים
תחום: סחר חוץ ומאזן תשלומים
תת-תחום: יצוא - הגדרות סחר חוץ
תדירות: שנתית
יחידות: מיליוני דולרים
בסיס מחירים: מחירים קבועים של 2005
ניכוי עונתיות: מקורי</c:v>
                </c:pt>
              </c:strCache>
            </c:strRef>
          </c:tx>
          <c:spPr>
            <a:ln w="41275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'BI-120305173810(1)'!$A$2:$A$37</c:f>
              <c:numCache>
                <c:formatCode>General</c:formatCode>
                <c:ptCount val="36"/>
                <c:pt idx="0">
                  <c:v>1975</c:v>
                </c:pt>
                <c:pt idx="1">
                  <c:v>1976</c:v>
                </c:pt>
                <c:pt idx="2">
                  <c:v>1978</c:v>
                </c:pt>
                <c:pt idx="3" formatCode="0">
                  <c:v>1978</c:v>
                </c:pt>
                <c:pt idx="4" formatCode="0">
                  <c:v>1979</c:v>
                </c:pt>
                <c:pt idx="5" formatCode="0">
                  <c:v>1980</c:v>
                </c:pt>
                <c:pt idx="6" formatCode="0">
                  <c:v>1981</c:v>
                </c:pt>
                <c:pt idx="7" formatCode="0">
                  <c:v>1982</c:v>
                </c:pt>
                <c:pt idx="8" formatCode="0">
                  <c:v>1983</c:v>
                </c:pt>
                <c:pt idx="9" formatCode="0">
                  <c:v>1984</c:v>
                </c:pt>
                <c:pt idx="10" formatCode="0">
                  <c:v>1985</c:v>
                </c:pt>
                <c:pt idx="11" formatCode="0">
                  <c:v>1986</c:v>
                </c:pt>
                <c:pt idx="12" formatCode="0">
                  <c:v>1987</c:v>
                </c:pt>
                <c:pt idx="13" formatCode="0">
                  <c:v>1988</c:v>
                </c:pt>
                <c:pt idx="14" formatCode="0">
                  <c:v>1989</c:v>
                </c:pt>
                <c:pt idx="15" formatCode="0">
                  <c:v>1990</c:v>
                </c:pt>
                <c:pt idx="16" formatCode="0">
                  <c:v>1991</c:v>
                </c:pt>
                <c:pt idx="17" formatCode="0">
                  <c:v>1992</c:v>
                </c:pt>
                <c:pt idx="18" formatCode="0">
                  <c:v>1993</c:v>
                </c:pt>
                <c:pt idx="19" formatCode="0">
                  <c:v>1994</c:v>
                </c:pt>
                <c:pt idx="20" formatCode="0">
                  <c:v>1995</c:v>
                </c:pt>
                <c:pt idx="21" formatCode="0">
                  <c:v>1996</c:v>
                </c:pt>
                <c:pt idx="22" formatCode="0">
                  <c:v>1997</c:v>
                </c:pt>
                <c:pt idx="23" formatCode="0">
                  <c:v>1998</c:v>
                </c:pt>
                <c:pt idx="24" formatCode="0">
                  <c:v>1999</c:v>
                </c:pt>
                <c:pt idx="25" formatCode="0">
                  <c:v>2000</c:v>
                </c:pt>
                <c:pt idx="26" formatCode="0">
                  <c:v>2001</c:v>
                </c:pt>
                <c:pt idx="27" formatCode="0">
                  <c:v>2002</c:v>
                </c:pt>
                <c:pt idx="28" formatCode="0">
                  <c:v>2003</c:v>
                </c:pt>
                <c:pt idx="29" formatCode="0">
                  <c:v>2004</c:v>
                </c:pt>
                <c:pt idx="30" formatCode="0">
                  <c:v>2005</c:v>
                </c:pt>
                <c:pt idx="31" formatCode="0">
                  <c:v>2006</c:v>
                </c:pt>
                <c:pt idx="32" formatCode="0">
                  <c:v>2007</c:v>
                </c:pt>
                <c:pt idx="33" formatCode="0">
                  <c:v>2008</c:v>
                </c:pt>
                <c:pt idx="34" formatCode="0">
                  <c:v>2009</c:v>
                </c:pt>
                <c:pt idx="35" formatCode="0">
                  <c:v>2010</c:v>
                </c:pt>
              </c:numCache>
            </c:numRef>
          </c:cat>
          <c:val>
            <c:numRef>
              <c:f>'BI-120305173810(1)'!$C$2:$C$37</c:f>
              <c:numCache>
                <c:formatCode>General</c:formatCode>
                <c:ptCount val="36"/>
                <c:pt idx="0">
                  <c:v>1.6207946434497</c:v>
                </c:pt>
                <c:pt idx="1">
                  <c:v>2.1658493235453991</c:v>
                </c:pt>
                <c:pt idx="2">
                  <c:v>2.6000902578470999</c:v>
                </c:pt>
                <c:pt idx="3">
                  <c:v>2.7987931669070001</c:v>
                </c:pt>
                <c:pt idx="4">
                  <c:v>3.0645012582151998</c:v>
                </c:pt>
                <c:pt idx="5">
                  <c:v>3.5625122797477999</c:v>
                </c:pt>
                <c:pt idx="6">
                  <c:v>4.0942097691833998</c:v>
                </c:pt>
                <c:pt idx="7">
                  <c:v>4.185416170596886</c:v>
                </c:pt>
                <c:pt idx="8">
                  <c:v>4.1046342596817791</c:v>
                </c:pt>
                <c:pt idx="9">
                  <c:v>4.9465772675862869</c:v>
                </c:pt>
                <c:pt idx="10">
                  <c:v>5.3264251561515898</c:v>
                </c:pt>
                <c:pt idx="11">
                  <c:v>5.6083041037605001</c:v>
                </c:pt>
                <c:pt idx="12">
                  <c:v>6.1145352681509646</c:v>
                </c:pt>
                <c:pt idx="13">
                  <c:v>6.4847863914102</c:v>
                </c:pt>
                <c:pt idx="14">
                  <c:v>7.009258545941</c:v>
                </c:pt>
                <c:pt idx="15">
                  <c:v>7.405185630529588</c:v>
                </c:pt>
                <c:pt idx="16">
                  <c:v>7.4170022498383892</c:v>
                </c:pt>
                <c:pt idx="17">
                  <c:v>8.2243599612747627</c:v>
                </c:pt>
                <c:pt idx="18">
                  <c:v>9.8266581924310987</c:v>
                </c:pt>
                <c:pt idx="19">
                  <c:v>11.188514381383801</c:v>
                </c:pt>
                <c:pt idx="20">
                  <c:v>11.580396865414301</c:v>
                </c:pt>
                <c:pt idx="21">
                  <c:v>12.454587221491</c:v>
                </c:pt>
                <c:pt idx="22">
                  <c:v>14.180534888943299</c:v>
                </c:pt>
                <c:pt idx="23">
                  <c:v>15.8275573387776</c:v>
                </c:pt>
                <c:pt idx="24">
                  <c:v>16.946393267688102</c:v>
                </c:pt>
                <c:pt idx="25">
                  <c:v>22.3005136246787</c:v>
                </c:pt>
                <c:pt idx="26">
                  <c:v>21.235668314816809</c:v>
                </c:pt>
                <c:pt idx="27">
                  <c:v>20.060259828461199</c:v>
                </c:pt>
                <c:pt idx="28">
                  <c:v>20.711816941828101</c:v>
                </c:pt>
                <c:pt idx="29">
                  <c:v>24.366246339122711</c:v>
                </c:pt>
                <c:pt idx="30">
                  <c:v>25.582886833733479</c:v>
                </c:pt>
                <c:pt idx="31">
                  <c:v>28.564264849074991</c:v>
                </c:pt>
                <c:pt idx="32">
                  <c:v>32.063236669784899</c:v>
                </c:pt>
                <c:pt idx="33">
                  <c:v>34.819537275064192</c:v>
                </c:pt>
                <c:pt idx="34">
                  <c:v>31.9341552511416</c:v>
                </c:pt>
                <c:pt idx="35">
                  <c:v>37.114872262773702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600064"/>
        <c:axId val="100630528"/>
      </c:lineChart>
      <c:catAx>
        <c:axId val="10060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he-IL" sz="1400"/>
            </a:pPr>
            <a:endParaRPr lang="es-ES"/>
          </a:p>
        </c:txPr>
        <c:crossAx val="100630528"/>
        <c:crosses val="autoZero"/>
        <c:auto val="1"/>
        <c:lblAlgn val="ctr"/>
        <c:lblOffset val="100"/>
        <c:noMultiLvlLbl val="0"/>
      </c:catAx>
      <c:valAx>
        <c:axId val="1006305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he-IL" sz="1800"/>
                </a:pPr>
                <a:r>
                  <a:rPr lang="en-US" sz="1800"/>
                  <a:t>Billions USD</a:t>
                </a:r>
              </a:p>
            </c:rich>
          </c:tx>
          <c:layout>
            <c:manualLayout>
              <c:xMode val="edge"/>
              <c:yMode val="edge"/>
              <c:x val="1.28237378341521E-2"/>
              <c:y val="0.321510755015175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he-IL" sz="1600"/>
            </a:pPr>
            <a:endParaRPr lang="es-ES"/>
          </a:p>
        </c:txPr>
        <c:crossAx val="100600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35000" h="635000"/>
              <a:bevelB w="635000" h="635000"/>
            </a:sp3d>
          </c:spPr>
          <c:dPt>
            <c:idx val="0"/>
            <c:bubble3D val="0"/>
            <c:spPr>
              <a:solidFill>
                <a:schemeClr val="accent6"/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2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Lbls>
            <c:dLbl>
              <c:idx val="0"/>
              <c:layout>
                <c:manualLayout>
                  <c:x val="-8.0592394438090201E-2"/>
                  <c:y val="-9.8007218407162019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tx1"/>
                        </a:solidFill>
                      </a:rPr>
                      <a:t>Medical Device
42%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7560446778723179E-2"/>
                  <c:y val="0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7005195779099026E-2"/>
                  <c:y val="2.7185380599803542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6897026527146293E-2"/>
                  <c:y val="-3.2611045102738115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2790801359914045"/>
                  <c:y val="-3.1607941590421403E-3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גיליון1!$B$3:$B$7</c:f>
              <c:strCache>
                <c:ptCount val="5"/>
                <c:pt idx="0">
                  <c:v>Medical Device</c:v>
                </c:pt>
                <c:pt idx="1">
                  <c:v>Biotech &amp; Pharma</c:v>
                </c:pt>
                <c:pt idx="2">
                  <c:v>ICT</c:v>
                </c:pt>
                <c:pt idx="3">
                  <c:v>Electronics &amp; Machinery</c:v>
                </c:pt>
                <c:pt idx="4">
                  <c:v>Cleantech</c:v>
                </c:pt>
              </c:strCache>
            </c:strRef>
          </c:cat>
          <c:val>
            <c:numRef>
              <c:f>גיליון1!$C$3:$C$7</c:f>
              <c:numCache>
                <c:formatCode>0%</c:formatCode>
                <c:ptCount val="5"/>
                <c:pt idx="0">
                  <c:v>0.42</c:v>
                </c:pt>
                <c:pt idx="1">
                  <c:v>0.08</c:v>
                </c:pt>
                <c:pt idx="2">
                  <c:v>0.32</c:v>
                </c:pt>
                <c:pt idx="3">
                  <c:v>0.03</c:v>
                </c:pt>
                <c:pt idx="4">
                  <c:v>0.15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08F92-53A9-40EA-A925-604337E42FC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83C0986-AAC8-468D-A115-5C177F75AD10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Industrial </a:t>
          </a:r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R&amp;D</a:t>
          </a:r>
          <a:endParaRPr lang="he-IL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F79456-F1AF-4382-88E0-EEEF15B0E628}" type="parTrans" cxnId="{57E239BE-087C-44E7-9515-03175406EC83}">
      <dgm:prSet/>
      <dgm:spPr/>
      <dgm:t>
        <a:bodyPr/>
        <a:lstStyle/>
        <a:p>
          <a:pPr rtl="1"/>
          <a:endParaRPr lang="he-IL" sz="4400">
            <a:solidFill>
              <a:schemeClr val="tx1"/>
            </a:solidFill>
          </a:endParaRPr>
        </a:p>
      </dgm:t>
    </dgm:pt>
    <dgm:pt modelId="{3A2C3026-10E0-4D51-A72A-FE238A228FE4}" type="sibTrans" cxnId="{57E239BE-087C-44E7-9515-03175406EC83}">
      <dgm:prSet/>
      <dgm:spPr/>
      <dgm:t>
        <a:bodyPr/>
        <a:lstStyle/>
        <a:p>
          <a:pPr rtl="1"/>
          <a:endParaRPr lang="he-IL" sz="4400">
            <a:solidFill>
              <a:schemeClr val="tx1"/>
            </a:solidFill>
          </a:endParaRPr>
        </a:p>
      </dgm:t>
    </dgm:pt>
    <dgm:pt modelId="{AC5A0047-B234-4582-8EC2-925A05CFCF26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400" dirty="0" smtClean="0"/>
            <a:t>Renewable Energy</a:t>
          </a:r>
          <a:endParaRPr lang="he-IL" sz="1400" dirty="0"/>
        </a:p>
      </dgm:t>
    </dgm:pt>
    <dgm:pt modelId="{CEA145E9-B72A-41DD-A5C2-5DC52AC3A982}" type="parTrans" cxnId="{116CD9F1-09A2-4EAF-88E9-02C2ADD2DE87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he-IL" sz="1100">
            <a:solidFill>
              <a:schemeClr val="tx1"/>
            </a:solidFill>
          </a:endParaRPr>
        </a:p>
      </dgm:t>
    </dgm:pt>
    <dgm:pt modelId="{7E4862AB-F363-4ED7-9E93-52A5CC9A3306}" type="sibTrans" cxnId="{116CD9F1-09A2-4EAF-88E9-02C2ADD2DE87}">
      <dgm:prSet/>
      <dgm:spPr/>
      <dgm:t>
        <a:bodyPr/>
        <a:lstStyle/>
        <a:p>
          <a:pPr rtl="1"/>
          <a:endParaRPr lang="he-IL" sz="4400">
            <a:solidFill>
              <a:schemeClr val="tx1"/>
            </a:solidFill>
          </a:endParaRPr>
        </a:p>
      </dgm:t>
    </dgm:pt>
    <dgm:pt modelId="{E341C81E-000F-4EBE-AB76-D830C3642887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800" dirty="0" smtClean="0"/>
            <a:t>R&amp;D Fund</a:t>
          </a:r>
          <a:endParaRPr lang="he-IL" sz="1800" dirty="0"/>
        </a:p>
      </dgm:t>
    </dgm:pt>
    <dgm:pt modelId="{95804C07-0443-4E6F-8341-37125751F325}" type="parTrans" cxnId="{A39CF937-CECC-4B6E-8397-51CFBFBE373F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he-IL" sz="1100">
            <a:solidFill>
              <a:schemeClr val="tx1"/>
            </a:solidFill>
          </a:endParaRPr>
        </a:p>
      </dgm:t>
    </dgm:pt>
    <dgm:pt modelId="{7A79667C-9F6B-4E9E-AD67-EEC311B3D4F0}" type="sibTrans" cxnId="{A39CF937-CECC-4B6E-8397-51CFBFBE373F}">
      <dgm:prSet/>
      <dgm:spPr/>
      <dgm:t>
        <a:bodyPr/>
        <a:lstStyle/>
        <a:p>
          <a:pPr rtl="1"/>
          <a:endParaRPr lang="he-IL" sz="4400">
            <a:solidFill>
              <a:schemeClr val="tx1"/>
            </a:solidFill>
          </a:endParaRPr>
        </a:p>
      </dgm:t>
    </dgm:pt>
    <dgm:pt modelId="{070C1B33-E52A-48AD-B523-3D2CAF259825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400" dirty="0" smtClean="0"/>
            <a:t>Financial R&amp;D</a:t>
          </a:r>
          <a:endParaRPr lang="he-IL" sz="1400" dirty="0"/>
        </a:p>
      </dgm:t>
    </dgm:pt>
    <dgm:pt modelId="{1D86FE27-6DE1-41BF-BC41-21A530277728}" type="parTrans" cxnId="{B9908C21-DB9F-47D1-B68F-4BFDB62F96C4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he-IL" sz="1100">
            <a:solidFill>
              <a:schemeClr val="tx1"/>
            </a:solidFill>
          </a:endParaRPr>
        </a:p>
      </dgm:t>
    </dgm:pt>
    <dgm:pt modelId="{4F7B99D1-EB70-46EA-8B37-E4BE4A502B1F}" type="sibTrans" cxnId="{B9908C21-DB9F-47D1-B68F-4BFDB62F96C4}">
      <dgm:prSet/>
      <dgm:spPr/>
      <dgm:t>
        <a:bodyPr/>
        <a:lstStyle/>
        <a:p>
          <a:pPr rtl="1"/>
          <a:endParaRPr lang="he-IL" sz="4400">
            <a:solidFill>
              <a:schemeClr val="tx1"/>
            </a:solidFill>
          </a:endParaRPr>
        </a:p>
      </dgm:t>
    </dgm:pt>
    <dgm:pt modelId="{230B8E11-4B5B-4FC9-8EE9-5C65ECBCCB9A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400" dirty="0" smtClean="0"/>
            <a:t>Bi-National Agreements</a:t>
          </a:r>
          <a:endParaRPr lang="he-IL" sz="1400" dirty="0"/>
        </a:p>
      </dgm:t>
    </dgm:pt>
    <dgm:pt modelId="{0E6332DE-8404-44B6-977A-8F3A81FF90E0}" type="parTrans" cxnId="{CACF48AD-4283-4696-8005-289B81660074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he-IL" sz="1100">
            <a:solidFill>
              <a:schemeClr val="tx1"/>
            </a:solidFill>
          </a:endParaRPr>
        </a:p>
      </dgm:t>
    </dgm:pt>
    <dgm:pt modelId="{8E550A7B-7768-4462-B117-8AD4E81E3408}" type="sibTrans" cxnId="{CACF48AD-4283-4696-8005-289B81660074}">
      <dgm:prSet/>
      <dgm:spPr/>
      <dgm:t>
        <a:bodyPr/>
        <a:lstStyle/>
        <a:p>
          <a:pPr rtl="1"/>
          <a:endParaRPr lang="he-IL" sz="4400">
            <a:solidFill>
              <a:schemeClr val="tx1"/>
            </a:solidFill>
          </a:endParaRPr>
        </a:p>
      </dgm:t>
    </dgm:pt>
    <dgm:pt modelId="{531B00AC-289F-4B9F-87FD-14F9BDEFB22F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400" dirty="0" smtClean="0"/>
            <a:t>Water Technology</a:t>
          </a:r>
          <a:endParaRPr lang="he-IL" sz="1200" dirty="0"/>
        </a:p>
      </dgm:t>
    </dgm:pt>
    <dgm:pt modelId="{9B482ADA-F427-4E52-B1D8-055FAB574F58}" type="parTrans" cxnId="{6BE388E1-3F95-43AA-8950-ACAD2A514EC4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he-IL" sz="1100">
            <a:solidFill>
              <a:schemeClr val="tx1"/>
            </a:solidFill>
          </a:endParaRPr>
        </a:p>
      </dgm:t>
    </dgm:pt>
    <dgm:pt modelId="{987657E4-EE3E-4C14-8510-AF6A99F9DB0E}" type="sibTrans" cxnId="{6BE388E1-3F95-43AA-8950-ACAD2A514EC4}">
      <dgm:prSet/>
      <dgm:spPr/>
      <dgm:t>
        <a:bodyPr/>
        <a:lstStyle/>
        <a:p>
          <a:pPr rtl="1"/>
          <a:endParaRPr lang="he-IL" sz="4400">
            <a:solidFill>
              <a:schemeClr val="tx1"/>
            </a:solidFill>
          </a:endParaRPr>
        </a:p>
      </dgm:t>
    </dgm:pt>
    <dgm:pt modelId="{892A8FB4-D0D2-4955-AC96-6C2DAF143B10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100" smtClean="0"/>
            <a:t>BioTech Fund</a:t>
          </a:r>
          <a:endParaRPr lang="he-IL" sz="1100" dirty="0"/>
        </a:p>
      </dgm:t>
    </dgm:pt>
    <dgm:pt modelId="{B0E60C77-6FFF-4DD5-B1F1-DBC431BF7B1E}" type="parTrans" cxnId="{393CA8E4-92AD-4D8D-BB76-0F7F0218C73D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he-IL" sz="1100">
            <a:solidFill>
              <a:schemeClr val="tx1"/>
            </a:solidFill>
          </a:endParaRPr>
        </a:p>
      </dgm:t>
    </dgm:pt>
    <dgm:pt modelId="{3439627A-9721-4510-A5AA-C445BC0704D8}" type="sibTrans" cxnId="{393CA8E4-92AD-4D8D-BB76-0F7F0218C73D}">
      <dgm:prSet/>
      <dgm:spPr/>
      <dgm:t>
        <a:bodyPr/>
        <a:lstStyle/>
        <a:p>
          <a:pPr rtl="1"/>
          <a:endParaRPr lang="he-IL" sz="4400">
            <a:solidFill>
              <a:schemeClr val="tx1"/>
            </a:solidFill>
          </a:endParaRPr>
        </a:p>
      </dgm:t>
    </dgm:pt>
    <dgm:pt modelId="{15A62BCE-919C-429E-A22E-2FE57EFE6F49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200" dirty="0" smtClean="0"/>
            <a:t>Nanotechnology Centers</a:t>
          </a:r>
          <a:endParaRPr lang="he-IL" sz="1200" dirty="0"/>
        </a:p>
      </dgm:t>
    </dgm:pt>
    <dgm:pt modelId="{30AB8FF6-1797-41A0-B626-8835B2C9E7FC}" type="parTrans" cxnId="{A043AB16-83AE-46DF-95D0-690BF0A813B8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he-IL" sz="1100">
            <a:solidFill>
              <a:schemeClr val="tx1"/>
            </a:solidFill>
          </a:endParaRPr>
        </a:p>
      </dgm:t>
    </dgm:pt>
    <dgm:pt modelId="{C31694DB-8D35-4175-9D1B-25FC307C66C2}" type="sibTrans" cxnId="{A043AB16-83AE-46DF-95D0-690BF0A813B8}">
      <dgm:prSet/>
      <dgm:spPr/>
      <dgm:t>
        <a:bodyPr/>
        <a:lstStyle/>
        <a:p>
          <a:pPr rtl="1"/>
          <a:endParaRPr lang="he-IL" sz="4400">
            <a:solidFill>
              <a:schemeClr val="tx1"/>
            </a:solidFill>
          </a:endParaRPr>
        </a:p>
      </dgm:t>
    </dgm:pt>
    <dgm:pt modelId="{BEAB05BD-EA90-4954-A5E0-81CDC7561120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400" dirty="0" smtClean="0"/>
            <a:t>NOFAR</a:t>
          </a:r>
          <a:endParaRPr lang="he-IL" sz="1200" dirty="0"/>
        </a:p>
      </dgm:t>
    </dgm:pt>
    <dgm:pt modelId="{C0AA4A97-3BED-45FA-83D7-4D7A10D87DF0}" type="parTrans" cxnId="{95D0BB9A-471E-48AB-858F-FCFFDC362B10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he-IL" sz="1100">
            <a:solidFill>
              <a:schemeClr val="tx1"/>
            </a:solidFill>
          </a:endParaRPr>
        </a:p>
      </dgm:t>
    </dgm:pt>
    <dgm:pt modelId="{F4EB9C07-AFB7-4A9D-9597-D89CBEB03B13}" type="sibTrans" cxnId="{95D0BB9A-471E-48AB-858F-FCFFDC362B10}">
      <dgm:prSet/>
      <dgm:spPr/>
      <dgm:t>
        <a:bodyPr/>
        <a:lstStyle/>
        <a:p>
          <a:pPr rtl="1"/>
          <a:endParaRPr lang="he-IL" sz="4400">
            <a:solidFill>
              <a:schemeClr val="tx1"/>
            </a:solidFill>
          </a:endParaRPr>
        </a:p>
      </dgm:t>
    </dgm:pt>
    <dgm:pt modelId="{6042BA5B-C786-4DFD-AF37-FC1C2C8AD61B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400" dirty="0" smtClean="0"/>
            <a:t>MAGNET programs</a:t>
          </a:r>
          <a:endParaRPr lang="he-IL" sz="1400" dirty="0"/>
        </a:p>
      </dgm:t>
    </dgm:pt>
    <dgm:pt modelId="{B10A46F0-98A3-458E-A645-0003BA9AA383}" type="sibTrans" cxnId="{BD6F6065-D121-4FD9-A542-F04EC7C1A030}">
      <dgm:prSet/>
      <dgm:spPr/>
      <dgm:t>
        <a:bodyPr/>
        <a:lstStyle/>
        <a:p>
          <a:pPr rtl="1"/>
          <a:endParaRPr lang="he-IL" sz="4400">
            <a:solidFill>
              <a:schemeClr val="tx1"/>
            </a:solidFill>
          </a:endParaRPr>
        </a:p>
      </dgm:t>
    </dgm:pt>
    <dgm:pt modelId="{E4F20F44-4B2D-454A-9997-EDAB280AECAD}" type="parTrans" cxnId="{BD6F6065-D121-4FD9-A542-F04EC7C1A030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he-IL" sz="1100">
            <a:solidFill>
              <a:schemeClr val="tx1"/>
            </a:solidFill>
          </a:endParaRPr>
        </a:p>
      </dgm:t>
    </dgm:pt>
    <dgm:pt modelId="{28F1445C-8580-4443-AB5D-8CFCA1B66733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sz="1200" dirty="0" err="1" smtClean="0"/>
            <a:t>Magneton</a:t>
          </a:r>
          <a:endParaRPr lang="he-IL" sz="1200" dirty="0"/>
        </a:p>
      </dgm:t>
    </dgm:pt>
    <dgm:pt modelId="{E7554360-5308-4BA7-9956-E103993C384D}" type="sibTrans" cxnId="{1F431ED6-F60D-4BB8-8F48-73581EEC056F}">
      <dgm:prSet/>
      <dgm:spPr/>
      <dgm:t>
        <a:bodyPr/>
        <a:lstStyle/>
        <a:p>
          <a:pPr rtl="1"/>
          <a:endParaRPr lang="he-IL" sz="4400">
            <a:solidFill>
              <a:schemeClr val="tx1"/>
            </a:solidFill>
          </a:endParaRPr>
        </a:p>
      </dgm:t>
    </dgm:pt>
    <dgm:pt modelId="{8D3AC594-FCC8-40D2-AE43-2386C150BA90}" type="parTrans" cxnId="{1F431ED6-F60D-4BB8-8F48-73581EEC056F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he-IL" sz="1100">
            <a:solidFill>
              <a:schemeClr val="tx1"/>
            </a:solidFill>
          </a:endParaRPr>
        </a:p>
      </dgm:t>
    </dgm:pt>
    <dgm:pt modelId="{AC04A814-FD28-4D63-9CB0-8F3149CAEC2A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400" dirty="0" smtClean="0"/>
            <a:t>KAMIN</a:t>
          </a:r>
          <a:endParaRPr lang="he-IL" sz="1100" dirty="0"/>
        </a:p>
      </dgm:t>
    </dgm:pt>
    <dgm:pt modelId="{A9929A59-A203-41EA-BF08-0EC48CD9CBFA}" type="parTrans" cxnId="{8D742EB8-2F10-4856-BDF6-459A7C05EAFC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he-IL"/>
        </a:p>
      </dgm:t>
    </dgm:pt>
    <dgm:pt modelId="{1A12F52C-42CD-4129-8A92-5EB43B3B3A16}" type="sibTrans" cxnId="{8D742EB8-2F10-4856-BDF6-459A7C05EAFC}">
      <dgm:prSet/>
      <dgm:spPr/>
      <dgm:t>
        <a:bodyPr/>
        <a:lstStyle/>
        <a:p>
          <a:pPr rtl="1"/>
          <a:endParaRPr lang="he-IL" sz="4400">
            <a:solidFill>
              <a:schemeClr val="tx1"/>
            </a:solidFill>
          </a:endParaRPr>
        </a:p>
      </dgm:t>
    </dgm:pt>
    <dgm:pt modelId="{F939DC6D-6EFE-4DBE-BCA8-957379DBDF0F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400" dirty="0" smtClean="0"/>
            <a:t>Technological Incubators</a:t>
          </a:r>
          <a:endParaRPr lang="he-IL" sz="1400" dirty="0"/>
        </a:p>
      </dgm:t>
    </dgm:pt>
    <dgm:pt modelId="{F6D4B47A-B5D9-48B1-983F-97C85C5C6797}" type="parTrans" cxnId="{C2542BAC-0B1A-4594-A05A-C6EFE09C1BF8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he-IL" sz="1100">
            <a:solidFill>
              <a:schemeClr val="tx1"/>
            </a:solidFill>
          </a:endParaRPr>
        </a:p>
      </dgm:t>
    </dgm:pt>
    <dgm:pt modelId="{719B2F6C-48E1-4673-AA18-A19393EB3AE8}" type="sibTrans" cxnId="{C2542BAC-0B1A-4594-A05A-C6EFE09C1BF8}">
      <dgm:prSet/>
      <dgm:spPr/>
      <dgm:t>
        <a:bodyPr/>
        <a:lstStyle/>
        <a:p>
          <a:pPr rtl="1"/>
          <a:endParaRPr lang="he-IL" sz="4400">
            <a:solidFill>
              <a:schemeClr val="tx1"/>
            </a:solidFill>
          </a:endParaRPr>
        </a:p>
      </dgm:t>
    </dgm:pt>
    <dgm:pt modelId="{67FA98AE-161B-4714-9EB3-C1C9FBCBAC2B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400" dirty="0" smtClean="0"/>
            <a:t>Young Entrepreneurs</a:t>
          </a:r>
          <a:endParaRPr lang="he-IL" sz="1400" dirty="0"/>
        </a:p>
      </dgm:t>
    </dgm:pt>
    <dgm:pt modelId="{6CCE62AF-4DF3-4750-B01B-4486D20EACF7}" type="parTrans" cxnId="{BD253C68-0B53-41C5-A684-D99169F75B73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he-IL" sz="1100">
            <a:solidFill>
              <a:schemeClr val="tx1"/>
            </a:solidFill>
          </a:endParaRPr>
        </a:p>
      </dgm:t>
    </dgm:pt>
    <dgm:pt modelId="{54463A30-AD9A-4A68-BF8D-733F881BEFE8}" type="sibTrans" cxnId="{BD253C68-0B53-41C5-A684-D99169F75B73}">
      <dgm:prSet/>
      <dgm:spPr/>
      <dgm:t>
        <a:bodyPr/>
        <a:lstStyle/>
        <a:p>
          <a:pPr rtl="1"/>
          <a:endParaRPr lang="he-IL" sz="4400">
            <a:solidFill>
              <a:schemeClr val="tx1"/>
            </a:solidFill>
          </a:endParaRPr>
        </a:p>
      </dgm:t>
    </dgm:pt>
    <dgm:pt modelId="{06885459-909E-4DC2-A206-E74925066EBC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400" dirty="0" smtClean="0"/>
            <a:t>Traditional Industry </a:t>
          </a:r>
          <a:endParaRPr lang="he-IL" sz="1400" dirty="0"/>
        </a:p>
      </dgm:t>
    </dgm:pt>
    <dgm:pt modelId="{E8E85B4D-DB6D-4CDC-902B-7AC9910791B8}" type="parTrans" cxnId="{5FFDBAE0-566E-4CC9-B453-770996FF1BB2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he-IL" sz="1100">
            <a:solidFill>
              <a:schemeClr val="tx1"/>
            </a:solidFill>
          </a:endParaRPr>
        </a:p>
      </dgm:t>
    </dgm:pt>
    <dgm:pt modelId="{9B717B6E-7157-4D61-8C8E-06EB7FA8EA86}" type="sibTrans" cxnId="{5FFDBAE0-566E-4CC9-B453-770996FF1BB2}">
      <dgm:prSet/>
      <dgm:spPr/>
      <dgm:t>
        <a:bodyPr/>
        <a:lstStyle/>
        <a:p>
          <a:pPr rtl="1"/>
          <a:endParaRPr lang="he-IL" sz="4400">
            <a:solidFill>
              <a:schemeClr val="tx1"/>
            </a:solidFill>
          </a:endParaRPr>
        </a:p>
      </dgm:t>
    </dgm:pt>
    <dgm:pt modelId="{767F855B-B1B0-4A4D-9E74-6B582E2F6D16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400" dirty="0" smtClean="0"/>
            <a:t>Industrial Incubators</a:t>
          </a:r>
          <a:endParaRPr lang="he-IL" sz="1400" dirty="0"/>
        </a:p>
      </dgm:t>
    </dgm:pt>
    <dgm:pt modelId="{EECE6CA0-2696-47C1-817D-71123B341090}" type="parTrans" cxnId="{DFC3FDC3-FC94-40B5-8D56-47698A8ABCB3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he-IL" sz="1100">
            <a:solidFill>
              <a:schemeClr val="tx1"/>
            </a:solidFill>
          </a:endParaRPr>
        </a:p>
      </dgm:t>
    </dgm:pt>
    <dgm:pt modelId="{B20ECD7F-D90C-4D0B-A0D3-031188DF7BE5}" type="sibTrans" cxnId="{DFC3FDC3-FC94-40B5-8D56-47698A8ABCB3}">
      <dgm:prSet/>
      <dgm:spPr/>
      <dgm:t>
        <a:bodyPr/>
        <a:lstStyle/>
        <a:p>
          <a:pPr rtl="1"/>
          <a:endParaRPr lang="he-IL" sz="4400">
            <a:solidFill>
              <a:schemeClr val="tx1"/>
            </a:solidFill>
          </a:endParaRPr>
        </a:p>
      </dgm:t>
    </dgm:pt>
    <dgm:pt modelId="{53E969AE-595D-4C6A-8F35-D168B2A34CD0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400" dirty="0" smtClean="0"/>
            <a:t>TNUFA</a:t>
          </a:r>
          <a:endParaRPr lang="he-IL" sz="1100" dirty="0"/>
        </a:p>
      </dgm:t>
    </dgm:pt>
    <dgm:pt modelId="{8AF51A97-3E30-4D32-B017-203B5F4867BB}" type="parTrans" cxnId="{E417D041-1DC2-4D12-98F7-02DF73431CAF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he-IL" sz="1100">
            <a:solidFill>
              <a:schemeClr val="tx1"/>
            </a:solidFill>
          </a:endParaRPr>
        </a:p>
      </dgm:t>
    </dgm:pt>
    <dgm:pt modelId="{45EEBF57-0D95-48E9-BBB1-35EA9BAECBE8}" type="sibTrans" cxnId="{E417D041-1DC2-4D12-98F7-02DF73431CAF}">
      <dgm:prSet/>
      <dgm:spPr/>
      <dgm:t>
        <a:bodyPr/>
        <a:lstStyle/>
        <a:p>
          <a:pPr rtl="1"/>
          <a:endParaRPr lang="he-IL" sz="4400">
            <a:solidFill>
              <a:schemeClr val="tx1"/>
            </a:solidFill>
          </a:endParaRPr>
        </a:p>
      </dgm:t>
    </dgm:pt>
    <dgm:pt modelId="{448BD9E3-CE4A-4E0C-BD57-A056F289F467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200" dirty="0" smtClean="0"/>
            <a:t>Multi-National Corporations Program</a:t>
          </a:r>
          <a:endParaRPr lang="he-IL" sz="1200" dirty="0"/>
        </a:p>
      </dgm:t>
    </dgm:pt>
    <dgm:pt modelId="{1551968D-0670-416F-B5C1-2BA4A18258A8}" type="parTrans" cxnId="{C365D5E7-6CB5-4BC1-B067-A6246B1C3CAE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he-IL" sz="1100">
            <a:solidFill>
              <a:schemeClr val="tx1"/>
            </a:solidFill>
          </a:endParaRPr>
        </a:p>
      </dgm:t>
    </dgm:pt>
    <dgm:pt modelId="{664D843D-3E6A-44AA-9ACA-25E247C1D0D2}" type="sibTrans" cxnId="{C365D5E7-6CB5-4BC1-B067-A6246B1C3CAE}">
      <dgm:prSet/>
      <dgm:spPr/>
      <dgm:t>
        <a:bodyPr/>
        <a:lstStyle/>
        <a:p>
          <a:pPr rtl="1"/>
          <a:endParaRPr lang="he-IL" sz="4400">
            <a:solidFill>
              <a:schemeClr val="tx1"/>
            </a:solidFill>
          </a:endParaRPr>
        </a:p>
      </dgm:t>
    </dgm:pt>
    <dgm:pt modelId="{91B99559-7751-4BBD-9B65-7986B4071092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400" dirty="0" smtClean="0"/>
            <a:t>Eureka</a:t>
          </a:r>
          <a:endParaRPr lang="he-IL" sz="1100" dirty="0"/>
        </a:p>
      </dgm:t>
    </dgm:pt>
    <dgm:pt modelId="{042C68DE-BDE0-4879-BA08-EC7B472ACE73}" type="parTrans" cxnId="{B09409AB-50E0-4978-8845-5CA14671160F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he-IL" sz="1100">
            <a:solidFill>
              <a:schemeClr val="tx1"/>
            </a:solidFill>
          </a:endParaRPr>
        </a:p>
      </dgm:t>
    </dgm:pt>
    <dgm:pt modelId="{BFE89262-DA1D-4DE0-9053-50D3FB0C7160}" type="sibTrans" cxnId="{B09409AB-50E0-4978-8845-5CA14671160F}">
      <dgm:prSet/>
      <dgm:spPr/>
      <dgm:t>
        <a:bodyPr/>
        <a:lstStyle/>
        <a:p>
          <a:pPr rtl="1"/>
          <a:endParaRPr lang="he-IL" sz="4400">
            <a:solidFill>
              <a:schemeClr val="tx1"/>
            </a:solidFill>
          </a:endParaRPr>
        </a:p>
      </dgm:t>
    </dgm:pt>
    <dgm:pt modelId="{1B806BB5-CD68-436F-951A-8861AB2AE5A6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400" dirty="0" smtClean="0"/>
            <a:t>Horizon 2020</a:t>
          </a:r>
          <a:endParaRPr lang="he-IL" sz="1400" dirty="0"/>
        </a:p>
      </dgm:t>
    </dgm:pt>
    <dgm:pt modelId="{6D447A85-C41C-4FF3-9E85-E1B64FF5FD81}" type="parTrans" cxnId="{C030ED99-7B0C-4BD0-AD69-4E26683A7742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he-IL" sz="1100">
            <a:solidFill>
              <a:schemeClr val="tx1"/>
            </a:solidFill>
          </a:endParaRPr>
        </a:p>
      </dgm:t>
    </dgm:pt>
    <dgm:pt modelId="{133A8AAD-E0B6-4E3A-9807-BE368B30ED34}" type="sibTrans" cxnId="{C030ED99-7B0C-4BD0-AD69-4E26683A7742}">
      <dgm:prSet/>
      <dgm:spPr/>
      <dgm:t>
        <a:bodyPr/>
        <a:lstStyle/>
        <a:p>
          <a:pPr rtl="1"/>
          <a:endParaRPr lang="he-IL" sz="4400">
            <a:solidFill>
              <a:schemeClr val="tx1"/>
            </a:solidFill>
          </a:endParaRPr>
        </a:p>
      </dgm:t>
    </dgm:pt>
    <dgm:pt modelId="{B4EC3F9C-D165-4946-9C4B-E2F5CCD14828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400" dirty="0" smtClean="0"/>
            <a:t>Research Institutions</a:t>
          </a:r>
          <a:endParaRPr lang="he-IL" sz="1400" dirty="0"/>
        </a:p>
      </dgm:t>
    </dgm:pt>
    <dgm:pt modelId="{95F87C89-383E-4185-9BA5-4ADF0BE3785B}" type="parTrans" cxnId="{79E1354D-1625-490D-87CF-C6A75DA0FD46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he-IL" sz="1100">
            <a:solidFill>
              <a:schemeClr val="tx1"/>
            </a:solidFill>
          </a:endParaRPr>
        </a:p>
      </dgm:t>
    </dgm:pt>
    <dgm:pt modelId="{35FA8D05-2326-4C41-A56C-C3649E9D220F}" type="sibTrans" cxnId="{79E1354D-1625-490D-87CF-C6A75DA0FD46}">
      <dgm:prSet/>
      <dgm:spPr/>
      <dgm:t>
        <a:bodyPr/>
        <a:lstStyle/>
        <a:p>
          <a:pPr rtl="1"/>
          <a:endParaRPr lang="he-IL" sz="4400">
            <a:solidFill>
              <a:schemeClr val="tx1"/>
            </a:solidFill>
          </a:endParaRPr>
        </a:p>
      </dgm:t>
    </dgm:pt>
    <dgm:pt modelId="{A34F62C5-4D61-4E58-9E99-29A3177996A5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600" dirty="0" smtClean="0"/>
            <a:t>MEIMAD</a:t>
          </a:r>
          <a:endParaRPr lang="he-IL" sz="1600" dirty="0"/>
        </a:p>
      </dgm:t>
    </dgm:pt>
    <dgm:pt modelId="{E58BB61D-C94B-4ECA-94BB-1A544A9F7E9E}" type="parTrans" cxnId="{68F0E623-7D87-496B-A348-82DB15296BA3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he-IL" sz="1100">
            <a:solidFill>
              <a:schemeClr val="tx1"/>
            </a:solidFill>
          </a:endParaRPr>
        </a:p>
      </dgm:t>
    </dgm:pt>
    <dgm:pt modelId="{01CCEAFA-C16F-4A15-9BAE-130C020C503A}" type="sibTrans" cxnId="{68F0E623-7D87-496B-A348-82DB15296BA3}">
      <dgm:prSet/>
      <dgm:spPr/>
      <dgm:t>
        <a:bodyPr/>
        <a:lstStyle/>
        <a:p>
          <a:pPr rtl="1"/>
          <a:endParaRPr lang="he-IL" sz="4400">
            <a:solidFill>
              <a:schemeClr val="tx1"/>
            </a:solidFill>
          </a:endParaRPr>
        </a:p>
      </dgm:t>
    </dgm:pt>
    <dgm:pt modelId="{AB6D6144-A24D-41EB-884B-089F113DFB54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200" dirty="0" smtClean="0"/>
            <a:t>TZATAM</a:t>
          </a:r>
          <a:endParaRPr lang="he-IL" sz="1200" dirty="0"/>
        </a:p>
      </dgm:t>
    </dgm:pt>
    <dgm:pt modelId="{2DE15C1B-2D5D-48AF-97E4-69842416620D}" type="parTrans" cxnId="{0FB90628-AE59-4923-AEB2-C9BA37499E9E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he-IL" sz="1100">
            <a:solidFill>
              <a:schemeClr val="tx1"/>
            </a:solidFill>
          </a:endParaRPr>
        </a:p>
      </dgm:t>
    </dgm:pt>
    <dgm:pt modelId="{F3B7B81B-30C2-41E8-BB32-FF33541EF09E}" type="sibTrans" cxnId="{0FB90628-AE59-4923-AEB2-C9BA37499E9E}">
      <dgm:prSet/>
      <dgm:spPr/>
      <dgm:t>
        <a:bodyPr/>
        <a:lstStyle/>
        <a:p>
          <a:pPr rtl="1"/>
          <a:endParaRPr lang="he-IL" sz="4400">
            <a:solidFill>
              <a:schemeClr val="tx1"/>
            </a:solidFill>
          </a:endParaRPr>
        </a:p>
      </dgm:t>
    </dgm:pt>
    <dgm:pt modelId="{E05BD883-6749-494B-88B9-484165F0CA89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600" dirty="0" smtClean="0"/>
            <a:t>Bio-Bank</a:t>
          </a:r>
          <a:endParaRPr lang="he-IL" sz="1600" dirty="0"/>
        </a:p>
      </dgm:t>
    </dgm:pt>
    <dgm:pt modelId="{3BB3B0FB-E132-45EC-9EBD-AFB90A0B83FD}" type="parTrans" cxnId="{4ED9C24C-64A2-4837-9E82-DE1E21C20733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he-IL" sz="700"/>
        </a:p>
      </dgm:t>
    </dgm:pt>
    <dgm:pt modelId="{5A0E9C63-279F-4FC0-943A-C1100D890331}" type="sibTrans" cxnId="{4ED9C24C-64A2-4837-9E82-DE1E21C20733}">
      <dgm:prSet/>
      <dgm:spPr/>
      <dgm:t>
        <a:bodyPr/>
        <a:lstStyle/>
        <a:p>
          <a:pPr rtl="1"/>
          <a:endParaRPr lang="he-IL" sz="2400"/>
        </a:p>
      </dgm:t>
    </dgm:pt>
    <dgm:pt modelId="{47D1B4C9-5B6D-42C6-B2C0-1497A4B55F9D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100" dirty="0" smtClean="0"/>
            <a:t>Agriculture</a:t>
          </a:r>
          <a:endParaRPr lang="he-IL" sz="1100" dirty="0"/>
        </a:p>
      </dgm:t>
    </dgm:pt>
    <dgm:pt modelId="{A8B55B00-8FFF-41E0-9AB3-26C1DEEFEC36}" type="parTrans" cxnId="{8B16DC55-D897-49B5-82C4-B5EDC768014B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1"/>
          <a:endParaRPr lang="he-IL" sz="700"/>
        </a:p>
      </dgm:t>
    </dgm:pt>
    <dgm:pt modelId="{8F5551A8-170C-4A0D-8D98-7CFC0C55C447}" type="sibTrans" cxnId="{8B16DC55-D897-49B5-82C4-B5EDC768014B}">
      <dgm:prSet/>
      <dgm:spPr/>
      <dgm:t>
        <a:bodyPr/>
        <a:lstStyle/>
        <a:p>
          <a:pPr rtl="1"/>
          <a:endParaRPr lang="he-IL" sz="2400"/>
        </a:p>
      </dgm:t>
    </dgm:pt>
    <dgm:pt modelId="{D71EAAFA-4EC2-469B-A47D-17AB60B8B004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200" dirty="0" smtClean="0"/>
            <a:t>NATAF</a:t>
          </a:r>
          <a:endParaRPr lang="he-IL" sz="1100" dirty="0"/>
        </a:p>
      </dgm:t>
    </dgm:pt>
    <dgm:pt modelId="{104C70F4-4107-4856-8B2B-691EF1BDAAC8}" type="parTrans" cxnId="{40958764-594E-4719-8920-618F6A87CE4E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2013B5C4-E57B-4D3E-B94C-EDC0DE3EA8D3}" type="sibTrans" cxnId="{40958764-594E-4719-8920-618F6A87CE4E}">
      <dgm:prSet/>
      <dgm:spPr/>
      <dgm:t>
        <a:bodyPr/>
        <a:lstStyle/>
        <a:p>
          <a:endParaRPr lang="en-US"/>
        </a:p>
      </dgm:t>
    </dgm:pt>
    <dgm:pt modelId="{1484F6E0-79BA-4C4B-881C-E4A04405F4FD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100" dirty="0" smtClean="0"/>
            <a:t>TAMIR</a:t>
          </a:r>
          <a:endParaRPr lang="he-IL" sz="1100" dirty="0"/>
        </a:p>
      </dgm:t>
    </dgm:pt>
    <dgm:pt modelId="{67D203E4-2594-4AA0-96CF-C54CF7B28F41}" type="parTrans" cxnId="{782DFA73-1B42-4CE9-A6FB-5833E90A8A0C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A00A2D36-34BF-43A7-B62B-D23474F71A6C}" type="sibTrans" cxnId="{782DFA73-1B42-4CE9-A6FB-5833E90A8A0C}">
      <dgm:prSet/>
      <dgm:spPr/>
      <dgm:t>
        <a:bodyPr/>
        <a:lstStyle/>
        <a:p>
          <a:endParaRPr lang="en-US"/>
        </a:p>
      </dgm:t>
    </dgm:pt>
    <dgm:pt modelId="{4A727CAA-07FF-4F32-A530-E88F6F99F8A6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400" dirty="0" smtClean="0"/>
            <a:t>Large Firms Agreement</a:t>
          </a:r>
          <a:endParaRPr lang="he-IL" sz="1400" dirty="0"/>
        </a:p>
      </dgm:t>
    </dgm:pt>
    <dgm:pt modelId="{9ADD8924-C575-4562-A9A8-B608D3F5EAE1}" type="parTrans" cxnId="{64298A23-4E4A-4799-99A7-E58ED3F5BAB2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EAD330DC-138E-4023-879C-2E1412EAD07F}" type="sibTrans" cxnId="{64298A23-4E4A-4799-99A7-E58ED3F5BAB2}">
      <dgm:prSet/>
      <dgm:spPr/>
      <dgm:t>
        <a:bodyPr/>
        <a:lstStyle/>
        <a:p>
          <a:endParaRPr lang="en-US"/>
        </a:p>
      </dgm:t>
    </dgm:pt>
    <dgm:pt modelId="{319521DA-5A02-4540-9B95-01342B98F4DC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sz="1400" dirty="0" smtClean="0"/>
            <a:t>Industry-Academia Cooperation</a:t>
          </a:r>
          <a:endParaRPr lang="he-IL" sz="1400" dirty="0"/>
        </a:p>
      </dgm:t>
    </dgm:pt>
    <dgm:pt modelId="{19BC251E-3C6F-43B5-A1E9-87DACA2FB9C7}" type="parTrans" cxnId="{D6E271B7-647D-44BF-A9ED-EF492A7CA091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17794041-AD5B-4F99-8ED9-7A6CFF54A193}" type="sibTrans" cxnId="{D6E271B7-647D-44BF-A9ED-EF492A7CA091}">
      <dgm:prSet/>
      <dgm:spPr/>
      <dgm:t>
        <a:bodyPr/>
        <a:lstStyle/>
        <a:p>
          <a:endParaRPr lang="en-US"/>
        </a:p>
      </dgm:t>
    </dgm:pt>
    <dgm:pt modelId="{632D2976-6EF4-4480-BAEC-B610E18951A0}" type="pres">
      <dgm:prSet presAssocID="{B1308F92-53A9-40EA-A925-604337E42F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C2B55D6-6139-41CA-8C76-57D67B09960C}" type="pres">
      <dgm:prSet presAssocID="{E83C0986-AAC8-468D-A115-5C177F75AD10}" presName="centerShape" presStyleLbl="node0" presStyleIdx="0" presStyleCnt="1" custScaleX="399837" custScaleY="284383" custLinFactNeighborX="-282" custLinFactNeighborY="-1130"/>
      <dgm:spPr/>
      <dgm:t>
        <a:bodyPr/>
        <a:lstStyle/>
        <a:p>
          <a:pPr rtl="1"/>
          <a:endParaRPr lang="he-IL"/>
        </a:p>
      </dgm:t>
    </dgm:pt>
    <dgm:pt modelId="{85F69C8B-82FD-4072-BCBC-B7AF6ED99D0A}" type="pres">
      <dgm:prSet presAssocID="{CEA145E9-B72A-41DD-A5C2-5DC52AC3A982}" presName="Name9" presStyleLbl="parChTrans1D2" presStyleIdx="0" presStyleCnt="28"/>
      <dgm:spPr/>
      <dgm:t>
        <a:bodyPr/>
        <a:lstStyle/>
        <a:p>
          <a:pPr rtl="1"/>
          <a:endParaRPr lang="he-IL"/>
        </a:p>
      </dgm:t>
    </dgm:pt>
    <dgm:pt modelId="{29277704-4BB6-4FD2-BABF-4DD4B4C54FDF}" type="pres">
      <dgm:prSet presAssocID="{CEA145E9-B72A-41DD-A5C2-5DC52AC3A982}" presName="connTx" presStyleLbl="parChTrans1D2" presStyleIdx="0" presStyleCnt="28"/>
      <dgm:spPr/>
      <dgm:t>
        <a:bodyPr/>
        <a:lstStyle/>
        <a:p>
          <a:pPr rtl="1"/>
          <a:endParaRPr lang="he-IL"/>
        </a:p>
      </dgm:t>
    </dgm:pt>
    <dgm:pt modelId="{BB517B2F-3AFD-4A9F-9A4D-31C1B36B3DD0}" type="pres">
      <dgm:prSet presAssocID="{AC5A0047-B234-4582-8EC2-925A05CFCF26}" presName="node" presStyleLbl="node1" presStyleIdx="0" presStyleCnt="28" custScaleX="302295" custScaleY="227658" custRadScaleRad="84873" custRadScaleInc="1245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7908D78-BB20-4CF6-95C1-ED7BB8017616}" type="pres">
      <dgm:prSet presAssocID="{9B482ADA-F427-4E52-B1D8-055FAB574F58}" presName="Name9" presStyleLbl="parChTrans1D2" presStyleIdx="1" presStyleCnt="28"/>
      <dgm:spPr/>
      <dgm:t>
        <a:bodyPr/>
        <a:lstStyle/>
        <a:p>
          <a:pPr rtl="1"/>
          <a:endParaRPr lang="he-IL"/>
        </a:p>
      </dgm:t>
    </dgm:pt>
    <dgm:pt modelId="{02CF5436-B26F-4F64-AC2B-464412E24E78}" type="pres">
      <dgm:prSet presAssocID="{9B482ADA-F427-4E52-B1D8-055FAB574F58}" presName="connTx" presStyleLbl="parChTrans1D2" presStyleIdx="1" presStyleCnt="28"/>
      <dgm:spPr/>
      <dgm:t>
        <a:bodyPr/>
        <a:lstStyle/>
        <a:p>
          <a:pPr rtl="1"/>
          <a:endParaRPr lang="he-IL"/>
        </a:p>
      </dgm:t>
    </dgm:pt>
    <dgm:pt modelId="{0CA8DC3E-AC8F-4203-955E-4B26E8A723D8}" type="pres">
      <dgm:prSet presAssocID="{531B00AC-289F-4B9F-87FD-14F9BDEFB22F}" presName="node" presStyleLbl="node1" presStyleIdx="1" presStyleCnt="28" custScaleX="322277" custScaleY="198520" custRadScaleRad="53368" custRadScaleInc="-12880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AECACBB-ECEC-41E1-B9D6-8EF0BC72478A}" type="pres">
      <dgm:prSet presAssocID="{95804C07-0443-4E6F-8341-37125751F325}" presName="Name9" presStyleLbl="parChTrans1D2" presStyleIdx="2" presStyleCnt="28"/>
      <dgm:spPr/>
      <dgm:t>
        <a:bodyPr/>
        <a:lstStyle/>
        <a:p>
          <a:pPr rtl="1"/>
          <a:endParaRPr lang="he-IL"/>
        </a:p>
      </dgm:t>
    </dgm:pt>
    <dgm:pt modelId="{23C6438E-6133-4CE0-997A-EE203D520646}" type="pres">
      <dgm:prSet presAssocID="{95804C07-0443-4E6F-8341-37125751F325}" presName="connTx" presStyleLbl="parChTrans1D2" presStyleIdx="2" presStyleCnt="28"/>
      <dgm:spPr/>
      <dgm:t>
        <a:bodyPr/>
        <a:lstStyle/>
        <a:p>
          <a:pPr rtl="1"/>
          <a:endParaRPr lang="he-IL"/>
        </a:p>
      </dgm:t>
    </dgm:pt>
    <dgm:pt modelId="{0682A7EE-332B-4C8A-AE7F-290B6AE09582}" type="pres">
      <dgm:prSet presAssocID="{E341C81E-000F-4EBE-AB76-D830C3642887}" presName="node" presStyleLbl="node1" presStyleIdx="2" presStyleCnt="28" custScaleX="246948" custScaleY="234118" custRadScaleRad="87591" custRadScaleInc="12438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6B2B8B8-620F-461F-B2CC-20276094123A}" type="pres">
      <dgm:prSet presAssocID="{B0E60C77-6FFF-4DD5-B1F1-DBC431BF7B1E}" presName="Name9" presStyleLbl="parChTrans1D2" presStyleIdx="3" presStyleCnt="28"/>
      <dgm:spPr/>
      <dgm:t>
        <a:bodyPr/>
        <a:lstStyle/>
        <a:p>
          <a:pPr rtl="1"/>
          <a:endParaRPr lang="he-IL"/>
        </a:p>
      </dgm:t>
    </dgm:pt>
    <dgm:pt modelId="{9D61DD6A-4AA8-4B87-AB77-A2668C0BC4CA}" type="pres">
      <dgm:prSet presAssocID="{B0E60C77-6FFF-4DD5-B1F1-DBC431BF7B1E}" presName="connTx" presStyleLbl="parChTrans1D2" presStyleIdx="3" presStyleCnt="28"/>
      <dgm:spPr/>
      <dgm:t>
        <a:bodyPr/>
        <a:lstStyle/>
        <a:p>
          <a:pPr rtl="1"/>
          <a:endParaRPr lang="he-IL"/>
        </a:p>
      </dgm:t>
    </dgm:pt>
    <dgm:pt modelId="{677C8585-8531-4326-88BE-AD70E759F6D7}" type="pres">
      <dgm:prSet presAssocID="{892A8FB4-D0D2-4955-AC96-6C2DAF143B10}" presName="node" presStyleLbl="node1" presStyleIdx="3" presStyleCnt="28" custScaleX="170456" custScaleY="120231" custRadScaleRad="60646" custRadScaleInc="951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026E623-331E-445E-9857-5603BBDD2C8D}" type="pres">
      <dgm:prSet presAssocID="{1D86FE27-6DE1-41BF-BC41-21A530277728}" presName="Name9" presStyleLbl="parChTrans1D2" presStyleIdx="4" presStyleCnt="28"/>
      <dgm:spPr/>
      <dgm:t>
        <a:bodyPr/>
        <a:lstStyle/>
        <a:p>
          <a:pPr rtl="1"/>
          <a:endParaRPr lang="he-IL"/>
        </a:p>
      </dgm:t>
    </dgm:pt>
    <dgm:pt modelId="{B8BBF4F7-FD85-430D-BDEF-5BFA80A67831}" type="pres">
      <dgm:prSet presAssocID="{1D86FE27-6DE1-41BF-BC41-21A530277728}" presName="connTx" presStyleLbl="parChTrans1D2" presStyleIdx="4" presStyleCnt="28"/>
      <dgm:spPr/>
      <dgm:t>
        <a:bodyPr/>
        <a:lstStyle/>
        <a:p>
          <a:pPr rtl="1"/>
          <a:endParaRPr lang="he-IL"/>
        </a:p>
      </dgm:t>
    </dgm:pt>
    <dgm:pt modelId="{335F7603-E2B6-4EB0-BD35-5110B246E38B}" type="pres">
      <dgm:prSet presAssocID="{070C1B33-E52A-48AD-B523-3D2CAF259825}" presName="node" presStyleLbl="node1" presStyleIdx="4" presStyleCnt="28" custScaleX="260821" custScaleY="189023" custRadScaleRad="99194" custRadScaleInc="664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C89FCC7-D41E-49DD-B171-368CA36945B9}" type="pres">
      <dgm:prSet presAssocID="{0E6332DE-8404-44B6-977A-8F3A81FF90E0}" presName="Name9" presStyleLbl="parChTrans1D2" presStyleIdx="5" presStyleCnt="28"/>
      <dgm:spPr/>
      <dgm:t>
        <a:bodyPr/>
        <a:lstStyle/>
        <a:p>
          <a:pPr rtl="1"/>
          <a:endParaRPr lang="he-IL"/>
        </a:p>
      </dgm:t>
    </dgm:pt>
    <dgm:pt modelId="{0FABBC5A-3152-49E3-8014-7C9C4B0E37B7}" type="pres">
      <dgm:prSet presAssocID="{0E6332DE-8404-44B6-977A-8F3A81FF90E0}" presName="connTx" presStyleLbl="parChTrans1D2" presStyleIdx="5" presStyleCnt="28"/>
      <dgm:spPr/>
      <dgm:t>
        <a:bodyPr/>
        <a:lstStyle/>
        <a:p>
          <a:pPr rtl="1"/>
          <a:endParaRPr lang="he-IL"/>
        </a:p>
      </dgm:t>
    </dgm:pt>
    <dgm:pt modelId="{8C0EFFA6-52C4-4DEB-A682-32A4113A7431}" type="pres">
      <dgm:prSet presAssocID="{230B8E11-4B5B-4FC9-8EE9-5C65ECBCCB9A}" presName="node" presStyleLbl="node1" presStyleIdx="5" presStyleCnt="28" custScaleX="328055" custScaleY="216721" custRadScaleRad="120218" custRadScaleInc="25924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5A49CAC-9493-4E33-A1D1-0CE0622FBF3C}" type="pres">
      <dgm:prSet presAssocID="{30AB8FF6-1797-41A0-B626-8835B2C9E7FC}" presName="Name9" presStyleLbl="parChTrans1D2" presStyleIdx="6" presStyleCnt="28"/>
      <dgm:spPr/>
      <dgm:t>
        <a:bodyPr/>
        <a:lstStyle/>
        <a:p>
          <a:pPr rtl="1"/>
          <a:endParaRPr lang="he-IL"/>
        </a:p>
      </dgm:t>
    </dgm:pt>
    <dgm:pt modelId="{8806CCBF-435C-40BB-B256-C5A8CE66A46E}" type="pres">
      <dgm:prSet presAssocID="{30AB8FF6-1797-41A0-B626-8835B2C9E7FC}" presName="connTx" presStyleLbl="parChTrans1D2" presStyleIdx="6" presStyleCnt="28"/>
      <dgm:spPr/>
      <dgm:t>
        <a:bodyPr/>
        <a:lstStyle/>
        <a:p>
          <a:pPr rtl="1"/>
          <a:endParaRPr lang="he-IL"/>
        </a:p>
      </dgm:t>
    </dgm:pt>
    <dgm:pt modelId="{DDA32B90-B96B-4DF2-9E6D-51351AD08271}" type="pres">
      <dgm:prSet presAssocID="{15A62BCE-919C-429E-A22E-2FE57EFE6F49}" presName="node" presStyleLbl="node1" presStyleIdx="6" presStyleCnt="28" custScaleX="388460" custScaleY="206929" custRadScaleRad="74591" custRadScaleInc="-12964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D3FCF50-A5DF-4C94-9C15-4A0A3A9B8F55}" type="pres">
      <dgm:prSet presAssocID="{8D3AC594-FCC8-40D2-AE43-2386C150BA90}" presName="Name9" presStyleLbl="parChTrans1D2" presStyleIdx="7" presStyleCnt="28"/>
      <dgm:spPr/>
      <dgm:t>
        <a:bodyPr/>
        <a:lstStyle/>
        <a:p>
          <a:pPr rtl="1"/>
          <a:endParaRPr lang="he-IL"/>
        </a:p>
      </dgm:t>
    </dgm:pt>
    <dgm:pt modelId="{7E2B5794-F295-4306-AD83-14CA1CF28704}" type="pres">
      <dgm:prSet presAssocID="{8D3AC594-FCC8-40D2-AE43-2386C150BA90}" presName="connTx" presStyleLbl="parChTrans1D2" presStyleIdx="7" presStyleCnt="28"/>
      <dgm:spPr/>
      <dgm:t>
        <a:bodyPr/>
        <a:lstStyle/>
        <a:p>
          <a:pPr rtl="1"/>
          <a:endParaRPr lang="he-IL"/>
        </a:p>
      </dgm:t>
    </dgm:pt>
    <dgm:pt modelId="{46CAC731-40E5-4A67-99D8-0A2AB2A3263A}" type="pres">
      <dgm:prSet presAssocID="{28F1445C-8580-4443-AB5D-8CFCA1B66733}" presName="node" presStyleLbl="node1" presStyleIdx="7" presStyleCnt="28" custScaleX="251591" custScaleY="142134" custRadScaleRad="58455" custRadScaleInc="-1607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5AF45A1-0E26-4589-A395-18E786545AE4}" type="pres">
      <dgm:prSet presAssocID="{E4F20F44-4B2D-454A-9997-EDAB280AECAD}" presName="Name9" presStyleLbl="parChTrans1D2" presStyleIdx="8" presStyleCnt="28"/>
      <dgm:spPr/>
      <dgm:t>
        <a:bodyPr/>
        <a:lstStyle/>
        <a:p>
          <a:pPr rtl="1"/>
          <a:endParaRPr lang="he-IL"/>
        </a:p>
      </dgm:t>
    </dgm:pt>
    <dgm:pt modelId="{58C11715-BCA7-495F-8D57-2EDAAC80134B}" type="pres">
      <dgm:prSet presAssocID="{E4F20F44-4B2D-454A-9997-EDAB280AECAD}" presName="connTx" presStyleLbl="parChTrans1D2" presStyleIdx="8" presStyleCnt="28"/>
      <dgm:spPr/>
      <dgm:t>
        <a:bodyPr/>
        <a:lstStyle/>
        <a:p>
          <a:pPr rtl="1"/>
          <a:endParaRPr lang="he-IL"/>
        </a:p>
      </dgm:t>
    </dgm:pt>
    <dgm:pt modelId="{311286F1-683A-4A37-9508-FA96C5C949DF}" type="pres">
      <dgm:prSet presAssocID="{6042BA5B-C786-4DFD-AF37-FC1C2C8AD61B}" presName="node" presStyleLbl="node1" presStyleIdx="8" presStyleCnt="28" custScaleX="293093" custScaleY="187953" custRadScaleRad="95595" custRadScaleInc="-11303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C02E9D9-D706-4BBD-B559-A93ED919914E}" type="pres">
      <dgm:prSet presAssocID="{19BC251E-3C6F-43B5-A1E9-87DACA2FB9C7}" presName="Name9" presStyleLbl="parChTrans1D2" presStyleIdx="9" presStyleCnt="28"/>
      <dgm:spPr/>
      <dgm:t>
        <a:bodyPr/>
        <a:lstStyle/>
        <a:p>
          <a:endParaRPr lang="en-US"/>
        </a:p>
      </dgm:t>
    </dgm:pt>
    <dgm:pt modelId="{F7F5F27A-F4D0-4A7F-9ADB-1FF389B98754}" type="pres">
      <dgm:prSet presAssocID="{19BC251E-3C6F-43B5-A1E9-87DACA2FB9C7}" presName="connTx" presStyleLbl="parChTrans1D2" presStyleIdx="9" presStyleCnt="28"/>
      <dgm:spPr/>
      <dgm:t>
        <a:bodyPr/>
        <a:lstStyle/>
        <a:p>
          <a:endParaRPr lang="en-US"/>
        </a:p>
      </dgm:t>
    </dgm:pt>
    <dgm:pt modelId="{7768C9F4-E7E6-47DB-B5DD-7266280550F0}" type="pres">
      <dgm:prSet presAssocID="{319521DA-5A02-4540-9B95-01342B98F4DC}" presName="node" presStyleLbl="node1" presStyleIdx="9" presStyleCnt="28" custScaleX="284965" custScaleY="217203" custRadScaleRad="84673" custRadScaleInc="466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7C92D-8105-4FDA-AE55-654906CF2E89}" type="pres">
      <dgm:prSet presAssocID="{C0AA4A97-3BED-45FA-83D7-4D7A10D87DF0}" presName="Name9" presStyleLbl="parChTrans1D2" presStyleIdx="10" presStyleCnt="28"/>
      <dgm:spPr/>
      <dgm:t>
        <a:bodyPr/>
        <a:lstStyle/>
        <a:p>
          <a:pPr rtl="1"/>
          <a:endParaRPr lang="he-IL"/>
        </a:p>
      </dgm:t>
    </dgm:pt>
    <dgm:pt modelId="{00BD266D-3C1E-4E4B-922D-C4687447C43A}" type="pres">
      <dgm:prSet presAssocID="{C0AA4A97-3BED-45FA-83D7-4D7A10D87DF0}" presName="connTx" presStyleLbl="parChTrans1D2" presStyleIdx="10" presStyleCnt="28"/>
      <dgm:spPr/>
      <dgm:t>
        <a:bodyPr/>
        <a:lstStyle/>
        <a:p>
          <a:pPr rtl="1"/>
          <a:endParaRPr lang="he-IL"/>
        </a:p>
      </dgm:t>
    </dgm:pt>
    <dgm:pt modelId="{F7E3E723-CDB5-4762-A9F7-7512C36AAD32}" type="pres">
      <dgm:prSet presAssocID="{BEAB05BD-EA90-4954-A5E0-81CDC7561120}" presName="node" presStyleLbl="node1" presStyleIdx="10" presStyleCnt="28" custScaleX="214905" custScaleY="156575" custRadScaleRad="94853" custRadScaleInc="-26811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83677C2-6C35-405D-84D7-5F23F4460014}" type="pres">
      <dgm:prSet presAssocID="{A9929A59-A203-41EA-BF08-0EC48CD9CBFA}" presName="Name9" presStyleLbl="parChTrans1D2" presStyleIdx="11" presStyleCnt="28"/>
      <dgm:spPr/>
      <dgm:t>
        <a:bodyPr/>
        <a:lstStyle/>
        <a:p>
          <a:pPr rtl="1"/>
          <a:endParaRPr lang="he-IL"/>
        </a:p>
      </dgm:t>
    </dgm:pt>
    <dgm:pt modelId="{AB74D882-2D09-4B4F-86F6-EDB5CC435026}" type="pres">
      <dgm:prSet presAssocID="{A9929A59-A203-41EA-BF08-0EC48CD9CBFA}" presName="connTx" presStyleLbl="parChTrans1D2" presStyleIdx="11" presStyleCnt="28"/>
      <dgm:spPr/>
      <dgm:t>
        <a:bodyPr/>
        <a:lstStyle/>
        <a:p>
          <a:pPr rtl="1"/>
          <a:endParaRPr lang="he-IL"/>
        </a:p>
      </dgm:t>
    </dgm:pt>
    <dgm:pt modelId="{CB4D1120-FC05-42CF-A1DE-31C7A9C449B6}" type="pres">
      <dgm:prSet presAssocID="{AC04A814-FD28-4D63-9CB0-8F3149CAEC2A}" presName="node" presStyleLbl="node1" presStyleIdx="11" presStyleCnt="28" custScaleX="216854" custScaleY="147514" custRadScaleRad="95866" custRadScaleInc="-2201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4ECDF84-1E51-4DA5-90FF-12EE6EA98F45}" type="pres">
      <dgm:prSet presAssocID="{F6D4B47A-B5D9-48B1-983F-97C85C5C6797}" presName="Name9" presStyleLbl="parChTrans1D2" presStyleIdx="12" presStyleCnt="28"/>
      <dgm:spPr/>
      <dgm:t>
        <a:bodyPr/>
        <a:lstStyle/>
        <a:p>
          <a:pPr rtl="1"/>
          <a:endParaRPr lang="he-IL"/>
        </a:p>
      </dgm:t>
    </dgm:pt>
    <dgm:pt modelId="{9603A958-2EF6-42D6-98BE-A3E1B5B9A1AE}" type="pres">
      <dgm:prSet presAssocID="{F6D4B47A-B5D9-48B1-983F-97C85C5C6797}" presName="connTx" presStyleLbl="parChTrans1D2" presStyleIdx="12" presStyleCnt="28"/>
      <dgm:spPr/>
      <dgm:t>
        <a:bodyPr/>
        <a:lstStyle/>
        <a:p>
          <a:pPr rtl="1"/>
          <a:endParaRPr lang="he-IL"/>
        </a:p>
      </dgm:t>
    </dgm:pt>
    <dgm:pt modelId="{A41A3D3F-3227-4897-A7E9-AA2E3B511E1D}" type="pres">
      <dgm:prSet presAssocID="{F939DC6D-6EFE-4DBE-BCA8-957379DBDF0F}" presName="node" presStyleLbl="node1" presStyleIdx="12" presStyleCnt="28" custScaleX="378771" custScaleY="127004" custRadScaleRad="43992" custRadScaleInc="15210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5CA8AB6-7715-4EF7-ADF7-C3357E9667CA}" type="pres">
      <dgm:prSet presAssocID="{6CCE62AF-4DF3-4750-B01B-4486D20EACF7}" presName="Name9" presStyleLbl="parChTrans1D2" presStyleIdx="13" presStyleCnt="28"/>
      <dgm:spPr/>
      <dgm:t>
        <a:bodyPr/>
        <a:lstStyle/>
        <a:p>
          <a:pPr rtl="1"/>
          <a:endParaRPr lang="he-IL"/>
        </a:p>
      </dgm:t>
    </dgm:pt>
    <dgm:pt modelId="{081F116E-CBDF-415B-B6E7-F268FEDBBCBF}" type="pres">
      <dgm:prSet presAssocID="{6CCE62AF-4DF3-4750-B01B-4486D20EACF7}" presName="connTx" presStyleLbl="parChTrans1D2" presStyleIdx="13" presStyleCnt="28"/>
      <dgm:spPr/>
      <dgm:t>
        <a:bodyPr/>
        <a:lstStyle/>
        <a:p>
          <a:pPr rtl="1"/>
          <a:endParaRPr lang="he-IL"/>
        </a:p>
      </dgm:t>
    </dgm:pt>
    <dgm:pt modelId="{6BFD35E8-E02A-4CD7-B413-C439F3A7B2AA}" type="pres">
      <dgm:prSet presAssocID="{67FA98AE-161B-4714-9EB3-C1C9FBCBAC2B}" presName="node" presStyleLbl="node1" presStyleIdx="13" presStyleCnt="28" custScaleX="376063" custScaleY="147659" custRadScaleRad="115837" custRadScaleInc="1715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7EB13F3-1252-48E7-A6C2-CC945D34CBFB}" type="pres">
      <dgm:prSet presAssocID="{E8E85B4D-DB6D-4CDC-902B-7AC9910791B8}" presName="Name9" presStyleLbl="parChTrans1D2" presStyleIdx="14" presStyleCnt="28"/>
      <dgm:spPr/>
      <dgm:t>
        <a:bodyPr/>
        <a:lstStyle/>
        <a:p>
          <a:pPr rtl="1"/>
          <a:endParaRPr lang="he-IL"/>
        </a:p>
      </dgm:t>
    </dgm:pt>
    <dgm:pt modelId="{65C8B8C0-953E-4D44-BA78-449205F4BEEA}" type="pres">
      <dgm:prSet presAssocID="{E8E85B4D-DB6D-4CDC-902B-7AC9910791B8}" presName="connTx" presStyleLbl="parChTrans1D2" presStyleIdx="14" presStyleCnt="28"/>
      <dgm:spPr/>
      <dgm:t>
        <a:bodyPr/>
        <a:lstStyle/>
        <a:p>
          <a:pPr rtl="1"/>
          <a:endParaRPr lang="he-IL"/>
        </a:p>
      </dgm:t>
    </dgm:pt>
    <dgm:pt modelId="{AC2D5C16-F2F4-4034-A76C-F4024B795FA1}" type="pres">
      <dgm:prSet presAssocID="{06885459-909E-4DC2-A206-E74925066EBC}" presName="node" presStyleLbl="node1" presStyleIdx="14" presStyleCnt="28" custScaleX="298492" custScaleY="171101" custRadScaleRad="66467" custRadScaleInc="-6709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99308E7-4C1F-46EA-9317-9AC21987B88C}" type="pres">
      <dgm:prSet presAssocID="{EECE6CA0-2696-47C1-817D-71123B341090}" presName="Name9" presStyleLbl="parChTrans1D2" presStyleIdx="15" presStyleCnt="28"/>
      <dgm:spPr/>
      <dgm:t>
        <a:bodyPr/>
        <a:lstStyle/>
        <a:p>
          <a:pPr rtl="1"/>
          <a:endParaRPr lang="he-IL"/>
        </a:p>
      </dgm:t>
    </dgm:pt>
    <dgm:pt modelId="{B7CD179C-35C0-4C36-AFA0-848E37555805}" type="pres">
      <dgm:prSet presAssocID="{EECE6CA0-2696-47C1-817D-71123B341090}" presName="connTx" presStyleLbl="parChTrans1D2" presStyleIdx="15" presStyleCnt="28"/>
      <dgm:spPr/>
      <dgm:t>
        <a:bodyPr/>
        <a:lstStyle/>
        <a:p>
          <a:pPr rtl="1"/>
          <a:endParaRPr lang="he-IL"/>
        </a:p>
      </dgm:t>
    </dgm:pt>
    <dgm:pt modelId="{BE1D9677-9B54-4965-99D8-4218F0A48E84}" type="pres">
      <dgm:prSet presAssocID="{767F855B-B1B0-4A4D-9E74-6B582E2F6D16}" presName="node" presStyleLbl="node1" presStyleIdx="15" presStyleCnt="28" custScaleX="292216" custScaleY="200114" custRadScaleRad="60121" custRadScaleInc="-123067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369BB5C-6DB1-47D8-930D-DDAD7158C7C6}" type="pres">
      <dgm:prSet presAssocID="{8AF51A97-3E30-4D32-B017-203B5F4867BB}" presName="Name9" presStyleLbl="parChTrans1D2" presStyleIdx="16" presStyleCnt="28"/>
      <dgm:spPr/>
      <dgm:t>
        <a:bodyPr/>
        <a:lstStyle/>
        <a:p>
          <a:pPr rtl="1"/>
          <a:endParaRPr lang="he-IL"/>
        </a:p>
      </dgm:t>
    </dgm:pt>
    <dgm:pt modelId="{948153CC-DB48-4363-8F16-26978586EB46}" type="pres">
      <dgm:prSet presAssocID="{8AF51A97-3E30-4D32-B017-203B5F4867BB}" presName="connTx" presStyleLbl="parChTrans1D2" presStyleIdx="16" presStyleCnt="28"/>
      <dgm:spPr/>
      <dgm:t>
        <a:bodyPr/>
        <a:lstStyle/>
        <a:p>
          <a:pPr rtl="1"/>
          <a:endParaRPr lang="he-IL"/>
        </a:p>
      </dgm:t>
    </dgm:pt>
    <dgm:pt modelId="{C5456AA9-68AA-4EF1-8791-B94610F45CA9}" type="pres">
      <dgm:prSet presAssocID="{53E969AE-595D-4C6A-8F35-D168B2A34CD0}" presName="node" presStyleLbl="node1" presStyleIdx="16" presStyleCnt="28" custScaleX="223787" custScaleY="203155" custRadScaleRad="84091" custRadScaleInc="-6989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0F2DC00-2DC6-4861-B839-1D210A933A77}" type="pres">
      <dgm:prSet presAssocID="{1551968D-0670-416F-B5C1-2BA4A18258A8}" presName="Name9" presStyleLbl="parChTrans1D2" presStyleIdx="17" presStyleCnt="28"/>
      <dgm:spPr/>
      <dgm:t>
        <a:bodyPr/>
        <a:lstStyle/>
        <a:p>
          <a:pPr rtl="1"/>
          <a:endParaRPr lang="he-IL"/>
        </a:p>
      </dgm:t>
    </dgm:pt>
    <dgm:pt modelId="{16E89DDC-559E-4B53-9AAF-F97535924050}" type="pres">
      <dgm:prSet presAssocID="{1551968D-0670-416F-B5C1-2BA4A18258A8}" presName="connTx" presStyleLbl="parChTrans1D2" presStyleIdx="17" presStyleCnt="28"/>
      <dgm:spPr/>
      <dgm:t>
        <a:bodyPr/>
        <a:lstStyle/>
        <a:p>
          <a:pPr rtl="1"/>
          <a:endParaRPr lang="he-IL"/>
        </a:p>
      </dgm:t>
    </dgm:pt>
    <dgm:pt modelId="{BFA94125-872B-4D8D-A5BE-B1BF055E629D}" type="pres">
      <dgm:prSet presAssocID="{448BD9E3-CE4A-4E0C-BD57-A056F289F467}" presName="node" presStyleLbl="node1" presStyleIdx="17" presStyleCnt="28" custScaleX="319343" custScaleY="239245" custRadScaleRad="91987" custRadScaleInc="10614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F4F5FAF-BABE-43D9-9A77-5F62EF3114AF}" type="pres">
      <dgm:prSet presAssocID="{042C68DE-BDE0-4879-BA08-EC7B472ACE73}" presName="Name9" presStyleLbl="parChTrans1D2" presStyleIdx="18" presStyleCnt="28"/>
      <dgm:spPr/>
      <dgm:t>
        <a:bodyPr/>
        <a:lstStyle/>
        <a:p>
          <a:pPr rtl="1"/>
          <a:endParaRPr lang="he-IL"/>
        </a:p>
      </dgm:t>
    </dgm:pt>
    <dgm:pt modelId="{2137F4CE-3ED8-45B5-A8B4-F569CCBD57D3}" type="pres">
      <dgm:prSet presAssocID="{042C68DE-BDE0-4879-BA08-EC7B472ACE73}" presName="connTx" presStyleLbl="parChTrans1D2" presStyleIdx="18" presStyleCnt="28"/>
      <dgm:spPr/>
      <dgm:t>
        <a:bodyPr/>
        <a:lstStyle/>
        <a:p>
          <a:pPr rtl="1"/>
          <a:endParaRPr lang="he-IL"/>
        </a:p>
      </dgm:t>
    </dgm:pt>
    <dgm:pt modelId="{C94D98FC-C3C4-475F-8837-CB9B6BFDE932}" type="pres">
      <dgm:prSet presAssocID="{91B99559-7751-4BBD-9B65-7986B4071092}" presName="node" presStyleLbl="node1" presStyleIdx="18" presStyleCnt="28" custScaleX="222204" custScaleY="137211" custRadScaleRad="50578" custRadScaleInc="-15310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114752C-1F40-45B9-BCDE-1E0A22AB02BF}" type="pres">
      <dgm:prSet presAssocID="{6D447A85-C41C-4FF3-9E85-E1B64FF5FD81}" presName="Name9" presStyleLbl="parChTrans1D2" presStyleIdx="19" presStyleCnt="28"/>
      <dgm:spPr/>
      <dgm:t>
        <a:bodyPr/>
        <a:lstStyle/>
        <a:p>
          <a:pPr rtl="1"/>
          <a:endParaRPr lang="he-IL"/>
        </a:p>
      </dgm:t>
    </dgm:pt>
    <dgm:pt modelId="{DD0884BB-480B-4026-AC9A-CE0B4FFBA4CB}" type="pres">
      <dgm:prSet presAssocID="{6D447A85-C41C-4FF3-9E85-E1B64FF5FD81}" presName="connTx" presStyleLbl="parChTrans1D2" presStyleIdx="19" presStyleCnt="28"/>
      <dgm:spPr/>
      <dgm:t>
        <a:bodyPr/>
        <a:lstStyle/>
        <a:p>
          <a:pPr rtl="1"/>
          <a:endParaRPr lang="he-IL"/>
        </a:p>
      </dgm:t>
    </dgm:pt>
    <dgm:pt modelId="{841E847B-631F-4DF8-9EBA-D10CA6931D8E}" type="pres">
      <dgm:prSet presAssocID="{1B806BB5-CD68-436F-951A-8861AB2AE5A6}" presName="node" presStyleLbl="node1" presStyleIdx="19" presStyleCnt="28" custScaleX="237211" custScaleY="19646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67D4A11-968E-46BA-A5C0-0B32FD71176D}" type="pres">
      <dgm:prSet presAssocID="{95F87C89-383E-4185-9BA5-4ADF0BE3785B}" presName="Name9" presStyleLbl="parChTrans1D2" presStyleIdx="20" presStyleCnt="28"/>
      <dgm:spPr/>
      <dgm:t>
        <a:bodyPr/>
        <a:lstStyle/>
        <a:p>
          <a:pPr rtl="1"/>
          <a:endParaRPr lang="he-IL"/>
        </a:p>
      </dgm:t>
    </dgm:pt>
    <dgm:pt modelId="{2CBA8827-CE08-46FA-BFE3-5908727A4D5B}" type="pres">
      <dgm:prSet presAssocID="{95F87C89-383E-4185-9BA5-4ADF0BE3785B}" presName="connTx" presStyleLbl="parChTrans1D2" presStyleIdx="20" presStyleCnt="28"/>
      <dgm:spPr/>
      <dgm:t>
        <a:bodyPr/>
        <a:lstStyle/>
        <a:p>
          <a:pPr rtl="1"/>
          <a:endParaRPr lang="he-IL"/>
        </a:p>
      </dgm:t>
    </dgm:pt>
    <dgm:pt modelId="{DB1423C4-3CB1-4FFC-ABAC-5D672C4BAA9A}" type="pres">
      <dgm:prSet presAssocID="{B4EC3F9C-D165-4946-9C4B-E2F5CCD14828}" presName="node" presStyleLbl="node1" presStyleIdx="20" presStyleCnt="28" custScaleX="328707" custScaleY="194857" custRadScaleRad="60959" custRadScaleInc="-9619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4C0D591-74B5-403B-BA46-4A68092ECB27}" type="pres">
      <dgm:prSet presAssocID="{E58BB61D-C94B-4ECA-94BB-1A544A9F7E9E}" presName="Name9" presStyleLbl="parChTrans1D2" presStyleIdx="21" presStyleCnt="28"/>
      <dgm:spPr/>
      <dgm:t>
        <a:bodyPr/>
        <a:lstStyle/>
        <a:p>
          <a:pPr rtl="1"/>
          <a:endParaRPr lang="he-IL"/>
        </a:p>
      </dgm:t>
    </dgm:pt>
    <dgm:pt modelId="{4D5A4130-7AE2-474F-8F81-4547EFDCA950}" type="pres">
      <dgm:prSet presAssocID="{E58BB61D-C94B-4ECA-94BB-1A544A9F7E9E}" presName="connTx" presStyleLbl="parChTrans1D2" presStyleIdx="21" presStyleCnt="28"/>
      <dgm:spPr/>
      <dgm:t>
        <a:bodyPr/>
        <a:lstStyle/>
        <a:p>
          <a:pPr rtl="1"/>
          <a:endParaRPr lang="he-IL"/>
        </a:p>
      </dgm:t>
    </dgm:pt>
    <dgm:pt modelId="{F52D0B5B-4AD8-4353-95A8-519D36F64881}" type="pres">
      <dgm:prSet presAssocID="{A34F62C5-4D61-4E58-9E99-29A3177996A5}" presName="node" presStyleLbl="node1" presStyleIdx="21" presStyleCnt="28" custScaleX="309705" custScaleY="208157" custRadScaleRad="103507" custRadScaleInc="-7540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3316404-DFA8-4274-BCBC-A675AF8A08D1}" type="pres">
      <dgm:prSet presAssocID="{2DE15C1B-2D5D-48AF-97E4-69842416620D}" presName="Name9" presStyleLbl="parChTrans1D2" presStyleIdx="22" presStyleCnt="28"/>
      <dgm:spPr/>
      <dgm:t>
        <a:bodyPr/>
        <a:lstStyle/>
        <a:p>
          <a:pPr rtl="1"/>
          <a:endParaRPr lang="he-IL"/>
        </a:p>
      </dgm:t>
    </dgm:pt>
    <dgm:pt modelId="{A5B25ACC-BC69-4DDA-AF43-63A00D27D459}" type="pres">
      <dgm:prSet presAssocID="{2DE15C1B-2D5D-48AF-97E4-69842416620D}" presName="connTx" presStyleLbl="parChTrans1D2" presStyleIdx="22" presStyleCnt="28"/>
      <dgm:spPr/>
      <dgm:t>
        <a:bodyPr/>
        <a:lstStyle/>
        <a:p>
          <a:pPr rtl="1"/>
          <a:endParaRPr lang="he-IL"/>
        </a:p>
      </dgm:t>
    </dgm:pt>
    <dgm:pt modelId="{2AA614CB-9B4B-4D93-B84E-80AECEB2A81D}" type="pres">
      <dgm:prSet presAssocID="{AB6D6144-A24D-41EB-884B-089F113DFB54}" presName="node" presStyleLbl="node1" presStyleIdx="22" presStyleCnt="28" custScaleX="216964" custScaleY="163140" custRadScaleRad="61778" custRadScaleInc="-7115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49FF2D2-549E-487E-A9F4-A88B14E9D3C4}" type="pres">
      <dgm:prSet presAssocID="{3BB3B0FB-E132-45EC-9EBD-AFB90A0B83FD}" presName="Name9" presStyleLbl="parChTrans1D2" presStyleIdx="23" presStyleCnt="28"/>
      <dgm:spPr/>
      <dgm:t>
        <a:bodyPr/>
        <a:lstStyle/>
        <a:p>
          <a:pPr rtl="1"/>
          <a:endParaRPr lang="he-IL"/>
        </a:p>
      </dgm:t>
    </dgm:pt>
    <dgm:pt modelId="{8756BD77-E7BE-422F-A772-9ABB86E9ABEC}" type="pres">
      <dgm:prSet presAssocID="{3BB3B0FB-E132-45EC-9EBD-AFB90A0B83FD}" presName="connTx" presStyleLbl="parChTrans1D2" presStyleIdx="23" presStyleCnt="28"/>
      <dgm:spPr/>
      <dgm:t>
        <a:bodyPr/>
        <a:lstStyle/>
        <a:p>
          <a:pPr rtl="1"/>
          <a:endParaRPr lang="he-IL"/>
        </a:p>
      </dgm:t>
    </dgm:pt>
    <dgm:pt modelId="{D1D99C62-1092-4653-AE5D-11AFF127FE1A}" type="pres">
      <dgm:prSet presAssocID="{E05BD883-6749-494B-88B9-484165F0CA89}" presName="node" presStyleLbl="node1" presStyleIdx="23" presStyleCnt="28" custScaleX="280390" custScaleY="226767" custRadScaleRad="104338" custRadScaleInc="-3479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B7FC1E4-B25A-4451-AFD8-8E4EA2CA9359}" type="pres">
      <dgm:prSet presAssocID="{A8B55B00-8FFF-41E0-9AB3-26C1DEEFEC36}" presName="Name9" presStyleLbl="parChTrans1D2" presStyleIdx="24" presStyleCnt="28"/>
      <dgm:spPr/>
      <dgm:t>
        <a:bodyPr/>
        <a:lstStyle/>
        <a:p>
          <a:pPr rtl="1"/>
          <a:endParaRPr lang="he-IL"/>
        </a:p>
      </dgm:t>
    </dgm:pt>
    <dgm:pt modelId="{F0A7FB6F-8C3C-42A4-900A-1BA47DBE5585}" type="pres">
      <dgm:prSet presAssocID="{A8B55B00-8FFF-41E0-9AB3-26C1DEEFEC36}" presName="connTx" presStyleLbl="parChTrans1D2" presStyleIdx="24" presStyleCnt="28"/>
      <dgm:spPr/>
      <dgm:t>
        <a:bodyPr/>
        <a:lstStyle/>
        <a:p>
          <a:pPr rtl="1"/>
          <a:endParaRPr lang="he-IL"/>
        </a:p>
      </dgm:t>
    </dgm:pt>
    <dgm:pt modelId="{5BB976CA-BABD-433D-B340-0675CAFFE428}" type="pres">
      <dgm:prSet presAssocID="{47D1B4C9-5B6D-42C6-B2C0-1497A4B55F9D}" presName="node" presStyleLbl="node1" presStyleIdx="24" presStyleCnt="28" custScaleX="250393" custScaleY="179899" custRadScaleRad="67767" custRadScaleInc="-7004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F08DCEA-52CF-44D0-815F-2CA4417F7F1B}" type="pres">
      <dgm:prSet presAssocID="{104C70F4-4107-4856-8B2B-691EF1BDAAC8}" presName="Name9" presStyleLbl="parChTrans1D2" presStyleIdx="25" presStyleCnt="28"/>
      <dgm:spPr/>
      <dgm:t>
        <a:bodyPr/>
        <a:lstStyle/>
        <a:p>
          <a:endParaRPr lang="en-US"/>
        </a:p>
      </dgm:t>
    </dgm:pt>
    <dgm:pt modelId="{5EF99D8C-D83E-4DFA-817D-635222620DCF}" type="pres">
      <dgm:prSet presAssocID="{104C70F4-4107-4856-8B2B-691EF1BDAAC8}" presName="connTx" presStyleLbl="parChTrans1D2" presStyleIdx="25" presStyleCnt="28"/>
      <dgm:spPr/>
      <dgm:t>
        <a:bodyPr/>
        <a:lstStyle/>
        <a:p>
          <a:endParaRPr lang="en-US"/>
        </a:p>
      </dgm:t>
    </dgm:pt>
    <dgm:pt modelId="{7DCB607F-5CB9-4EE9-8C0E-F3C11DA7B195}" type="pres">
      <dgm:prSet presAssocID="{D71EAAFA-4EC2-469B-A47D-17AB60B8B004}" presName="node" presStyleLbl="node1" presStyleIdx="25" presStyleCnt="28" custScaleX="196945" custScaleY="90776" custRadScaleRad="91286" custRadScaleInc="-151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677EF-D121-4D7D-8AC0-DAE5E9770B46}" type="pres">
      <dgm:prSet presAssocID="{67D203E4-2594-4AA0-96CF-C54CF7B28F41}" presName="Name9" presStyleLbl="parChTrans1D2" presStyleIdx="26" presStyleCnt="28"/>
      <dgm:spPr/>
      <dgm:t>
        <a:bodyPr/>
        <a:lstStyle/>
        <a:p>
          <a:endParaRPr lang="en-US"/>
        </a:p>
      </dgm:t>
    </dgm:pt>
    <dgm:pt modelId="{CCCA70F0-A93A-4B4C-8481-F9E68BCF321C}" type="pres">
      <dgm:prSet presAssocID="{67D203E4-2594-4AA0-96CF-C54CF7B28F41}" presName="connTx" presStyleLbl="parChTrans1D2" presStyleIdx="26" presStyleCnt="28"/>
      <dgm:spPr/>
      <dgm:t>
        <a:bodyPr/>
        <a:lstStyle/>
        <a:p>
          <a:endParaRPr lang="en-US"/>
        </a:p>
      </dgm:t>
    </dgm:pt>
    <dgm:pt modelId="{1AC5036F-700F-498C-BFEF-F6B849E443EB}" type="pres">
      <dgm:prSet presAssocID="{1484F6E0-79BA-4C4B-881C-E4A04405F4FD}" presName="node" presStyleLbl="node1" presStyleIdx="26" presStyleCnt="28" custScaleX="186972" custScaleY="180034" custRadScaleRad="69841" custRadScaleInc="-51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FBD81-C644-4257-B092-C6D1E79795F3}" type="pres">
      <dgm:prSet presAssocID="{9ADD8924-C575-4562-A9A8-B608D3F5EAE1}" presName="Name9" presStyleLbl="parChTrans1D2" presStyleIdx="27" presStyleCnt="28"/>
      <dgm:spPr/>
      <dgm:t>
        <a:bodyPr/>
        <a:lstStyle/>
        <a:p>
          <a:endParaRPr lang="en-US"/>
        </a:p>
      </dgm:t>
    </dgm:pt>
    <dgm:pt modelId="{E923C5E3-1A14-4238-8E01-68DAEC36EB4E}" type="pres">
      <dgm:prSet presAssocID="{9ADD8924-C575-4562-A9A8-B608D3F5EAE1}" presName="connTx" presStyleLbl="parChTrans1D2" presStyleIdx="27" presStyleCnt="28"/>
      <dgm:spPr/>
      <dgm:t>
        <a:bodyPr/>
        <a:lstStyle/>
        <a:p>
          <a:endParaRPr lang="en-US"/>
        </a:p>
      </dgm:t>
    </dgm:pt>
    <dgm:pt modelId="{5FDD4864-A737-4DB0-8961-EB9E8C60724E}" type="pres">
      <dgm:prSet presAssocID="{4A727CAA-07FF-4F32-A530-E88F6F99F8A6}" presName="node" presStyleLbl="node1" presStyleIdx="27" presStyleCnt="28" custScaleX="302959" custScaleY="225116" custRadScaleRad="93500" custRadScaleInc="-231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973D35-8A19-47D5-9419-9D972391E11A}" type="presOf" srcId="{30AB8FF6-1797-41A0-B626-8835B2C9E7FC}" destId="{8806CCBF-435C-40BB-B256-C5A8CE66A46E}" srcOrd="1" destOrd="0" presId="urn:microsoft.com/office/officeart/2005/8/layout/radial1"/>
    <dgm:cxn modelId="{00906BEE-EECF-48AF-AE8A-7D8CB80C2F08}" type="presOf" srcId="{B4EC3F9C-D165-4946-9C4B-E2F5CCD14828}" destId="{DB1423C4-3CB1-4FFC-ABAC-5D672C4BAA9A}" srcOrd="0" destOrd="0" presId="urn:microsoft.com/office/officeart/2005/8/layout/radial1"/>
    <dgm:cxn modelId="{F8F28828-B360-43EE-9D51-44F3A5379FD4}" type="presOf" srcId="{767F855B-B1B0-4A4D-9E74-6B582E2F6D16}" destId="{BE1D9677-9B54-4965-99D8-4218F0A48E84}" srcOrd="0" destOrd="0" presId="urn:microsoft.com/office/officeart/2005/8/layout/radial1"/>
    <dgm:cxn modelId="{C2542BAC-0B1A-4594-A05A-C6EFE09C1BF8}" srcId="{E83C0986-AAC8-468D-A115-5C177F75AD10}" destId="{F939DC6D-6EFE-4DBE-BCA8-957379DBDF0F}" srcOrd="12" destOrd="0" parTransId="{F6D4B47A-B5D9-48B1-983F-97C85C5C6797}" sibTransId="{719B2F6C-48E1-4673-AA18-A19393EB3AE8}"/>
    <dgm:cxn modelId="{1791C428-5CB5-4BD8-A99E-7C5E74C8DF84}" type="presOf" srcId="{042C68DE-BDE0-4879-BA08-EC7B472ACE73}" destId="{2137F4CE-3ED8-45B5-A8B4-F569CCBD57D3}" srcOrd="1" destOrd="0" presId="urn:microsoft.com/office/officeart/2005/8/layout/radial1"/>
    <dgm:cxn modelId="{B2190D12-A674-4440-8DC5-D5C9F4D0B04B}" type="presOf" srcId="{E4F20F44-4B2D-454A-9997-EDAB280AECAD}" destId="{F5AF45A1-0E26-4589-A395-18E786545AE4}" srcOrd="0" destOrd="0" presId="urn:microsoft.com/office/officeart/2005/8/layout/radial1"/>
    <dgm:cxn modelId="{79E1354D-1625-490D-87CF-C6A75DA0FD46}" srcId="{E83C0986-AAC8-468D-A115-5C177F75AD10}" destId="{B4EC3F9C-D165-4946-9C4B-E2F5CCD14828}" srcOrd="20" destOrd="0" parTransId="{95F87C89-383E-4185-9BA5-4ADF0BE3785B}" sibTransId="{35FA8D05-2326-4C41-A56C-C3649E9D220F}"/>
    <dgm:cxn modelId="{61ABC480-997C-403F-8FB8-7FEC8FABDA62}" type="presOf" srcId="{2DE15C1B-2D5D-48AF-97E4-69842416620D}" destId="{63316404-DFA8-4274-BCBC-A675AF8A08D1}" srcOrd="0" destOrd="0" presId="urn:microsoft.com/office/officeart/2005/8/layout/radial1"/>
    <dgm:cxn modelId="{DFC3FDC3-FC94-40B5-8D56-47698A8ABCB3}" srcId="{E83C0986-AAC8-468D-A115-5C177F75AD10}" destId="{767F855B-B1B0-4A4D-9E74-6B582E2F6D16}" srcOrd="15" destOrd="0" parTransId="{EECE6CA0-2696-47C1-817D-71123B341090}" sibTransId="{B20ECD7F-D90C-4D0B-A0D3-031188DF7BE5}"/>
    <dgm:cxn modelId="{710D649E-75DD-4DC8-8D1B-A8F51A0202CC}" type="presOf" srcId="{1551968D-0670-416F-B5C1-2BA4A18258A8}" destId="{16E89DDC-559E-4B53-9AAF-F97535924050}" srcOrd="1" destOrd="0" presId="urn:microsoft.com/office/officeart/2005/8/layout/radial1"/>
    <dgm:cxn modelId="{E8A06243-17E9-4203-B5BE-A9CEEDB3FBA0}" type="presOf" srcId="{67FA98AE-161B-4714-9EB3-C1C9FBCBAC2B}" destId="{6BFD35E8-E02A-4CD7-B413-C439F3A7B2AA}" srcOrd="0" destOrd="0" presId="urn:microsoft.com/office/officeart/2005/8/layout/radial1"/>
    <dgm:cxn modelId="{E0A21124-CDB6-42D0-8048-991B55B8DC32}" type="presOf" srcId="{A34F62C5-4D61-4E58-9E99-29A3177996A5}" destId="{F52D0B5B-4AD8-4353-95A8-519D36F64881}" srcOrd="0" destOrd="0" presId="urn:microsoft.com/office/officeart/2005/8/layout/radial1"/>
    <dgm:cxn modelId="{68F0E623-7D87-496B-A348-82DB15296BA3}" srcId="{E83C0986-AAC8-468D-A115-5C177F75AD10}" destId="{A34F62C5-4D61-4E58-9E99-29A3177996A5}" srcOrd="21" destOrd="0" parTransId="{E58BB61D-C94B-4ECA-94BB-1A544A9F7E9E}" sibTransId="{01CCEAFA-C16F-4A15-9BAE-130C020C503A}"/>
    <dgm:cxn modelId="{068C4D60-3767-4CFE-9FC0-3E5274670EDC}" type="presOf" srcId="{E58BB61D-C94B-4ECA-94BB-1A544A9F7E9E}" destId="{4D5A4130-7AE2-474F-8F81-4547EFDCA950}" srcOrd="1" destOrd="0" presId="urn:microsoft.com/office/officeart/2005/8/layout/radial1"/>
    <dgm:cxn modelId="{1A3FF56D-DA8F-4054-B76E-C2189EC23013}" type="presOf" srcId="{6D447A85-C41C-4FF3-9E85-E1B64FF5FD81}" destId="{DD0884BB-480B-4026-AC9A-CE0B4FFBA4CB}" srcOrd="1" destOrd="0" presId="urn:microsoft.com/office/officeart/2005/8/layout/radial1"/>
    <dgm:cxn modelId="{30F058BD-EFD0-4F6B-811B-91AD31DBE997}" type="presOf" srcId="{F939DC6D-6EFE-4DBE-BCA8-957379DBDF0F}" destId="{A41A3D3F-3227-4897-A7E9-AA2E3B511E1D}" srcOrd="0" destOrd="0" presId="urn:microsoft.com/office/officeart/2005/8/layout/radial1"/>
    <dgm:cxn modelId="{DF5C1BF1-C6B9-4E65-9C7B-30763F5180DF}" type="presOf" srcId="{E58BB61D-C94B-4ECA-94BB-1A544A9F7E9E}" destId="{64C0D591-74B5-403B-BA46-4A68092ECB27}" srcOrd="0" destOrd="0" presId="urn:microsoft.com/office/officeart/2005/8/layout/radial1"/>
    <dgm:cxn modelId="{393CA8E4-92AD-4D8D-BB76-0F7F0218C73D}" srcId="{E83C0986-AAC8-468D-A115-5C177F75AD10}" destId="{892A8FB4-D0D2-4955-AC96-6C2DAF143B10}" srcOrd="3" destOrd="0" parTransId="{B0E60C77-6FFF-4DD5-B1F1-DBC431BF7B1E}" sibTransId="{3439627A-9721-4510-A5AA-C445BC0704D8}"/>
    <dgm:cxn modelId="{A39CF937-CECC-4B6E-8397-51CFBFBE373F}" srcId="{E83C0986-AAC8-468D-A115-5C177F75AD10}" destId="{E341C81E-000F-4EBE-AB76-D830C3642887}" srcOrd="2" destOrd="0" parTransId="{95804C07-0443-4E6F-8341-37125751F325}" sibTransId="{7A79667C-9F6B-4E9E-AD67-EEC311B3D4F0}"/>
    <dgm:cxn modelId="{E70C8617-ABF8-48AD-BA86-348B4E54A033}" type="presOf" srcId="{9B482ADA-F427-4E52-B1D8-055FAB574F58}" destId="{07908D78-BB20-4CF6-95C1-ED7BB8017616}" srcOrd="0" destOrd="0" presId="urn:microsoft.com/office/officeart/2005/8/layout/radial1"/>
    <dgm:cxn modelId="{BD6F6065-D121-4FD9-A542-F04EC7C1A030}" srcId="{E83C0986-AAC8-468D-A115-5C177F75AD10}" destId="{6042BA5B-C786-4DFD-AF37-FC1C2C8AD61B}" srcOrd="8" destOrd="0" parTransId="{E4F20F44-4B2D-454A-9997-EDAB280AECAD}" sibTransId="{B10A46F0-98A3-458E-A645-0003BA9AA383}"/>
    <dgm:cxn modelId="{65BA915E-27A6-47B7-B828-3519569D8475}" type="presOf" srcId="{28F1445C-8580-4443-AB5D-8CFCA1B66733}" destId="{46CAC731-40E5-4A67-99D8-0A2AB2A3263A}" srcOrd="0" destOrd="0" presId="urn:microsoft.com/office/officeart/2005/8/layout/radial1"/>
    <dgm:cxn modelId="{3AB43180-1ECF-4A1C-95D3-15D3FB5EEA9D}" type="presOf" srcId="{892A8FB4-D0D2-4955-AC96-6C2DAF143B10}" destId="{677C8585-8531-4326-88BE-AD70E759F6D7}" srcOrd="0" destOrd="0" presId="urn:microsoft.com/office/officeart/2005/8/layout/radial1"/>
    <dgm:cxn modelId="{0FB90628-AE59-4923-AEB2-C9BA37499E9E}" srcId="{E83C0986-AAC8-468D-A115-5C177F75AD10}" destId="{AB6D6144-A24D-41EB-884B-089F113DFB54}" srcOrd="22" destOrd="0" parTransId="{2DE15C1B-2D5D-48AF-97E4-69842416620D}" sibTransId="{F3B7B81B-30C2-41E8-BB32-FF33541EF09E}"/>
    <dgm:cxn modelId="{A338D1F6-F060-415A-AC6B-7ABB115C459A}" type="presOf" srcId="{EECE6CA0-2696-47C1-817D-71123B341090}" destId="{B7CD179C-35C0-4C36-AFA0-848E37555805}" srcOrd="1" destOrd="0" presId="urn:microsoft.com/office/officeart/2005/8/layout/radial1"/>
    <dgm:cxn modelId="{4D865E60-8DB1-4E64-A9ED-21AB9EF9DECE}" type="presOf" srcId="{95F87C89-383E-4185-9BA5-4ADF0BE3785B}" destId="{2CBA8827-CE08-46FA-BFE3-5908727A4D5B}" srcOrd="1" destOrd="0" presId="urn:microsoft.com/office/officeart/2005/8/layout/radial1"/>
    <dgm:cxn modelId="{BD253C68-0B53-41C5-A684-D99169F75B73}" srcId="{E83C0986-AAC8-468D-A115-5C177F75AD10}" destId="{67FA98AE-161B-4714-9EB3-C1C9FBCBAC2B}" srcOrd="13" destOrd="0" parTransId="{6CCE62AF-4DF3-4750-B01B-4486D20EACF7}" sibTransId="{54463A30-AD9A-4A68-BF8D-733F881BEFE8}"/>
    <dgm:cxn modelId="{5CE2A762-E6BA-4582-B8E0-5D716380141A}" type="presOf" srcId="{A9929A59-A203-41EA-BF08-0EC48CD9CBFA}" destId="{AB74D882-2D09-4B4F-86F6-EDB5CC435026}" srcOrd="1" destOrd="0" presId="urn:microsoft.com/office/officeart/2005/8/layout/radial1"/>
    <dgm:cxn modelId="{A043AB16-83AE-46DF-95D0-690BF0A813B8}" srcId="{E83C0986-AAC8-468D-A115-5C177F75AD10}" destId="{15A62BCE-919C-429E-A22E-2FE57EFE6F49}" srcOrd="6" destOrd="0" parTransId="{30AB8FF6-1797-41A0-B626-8835B2C9E7FC}" sibTransId="{C31694DB-8D35-4175-9D1B-25FC307C66C2}"/>
    <dgm:cxn modelId="{57E239BE-087C-44E7-9515-03175406EC83}" srcId="{B1308F92-53A9-40EA-A925-604337E42FCF}" destId="{E83C0986-AAC8-468D-A115-5C177F75AD10}" srcOrd="0" destOrd="0" parTransId="{7AF79456-F1AF-4382-88E0-EEEF15B0E628}" sibTransId="{3A2C3026-10E0-4D51-A72A-FE238A228FE4}"/>
    <dgm:cxn modelId="{9250A70C-1766-4546-B222-00D996D45793}" type="presOf" srcId="{D71EAAFA-4EC2-469B-A47D-17AB60B8B004}" destId="{7DCB607F-5CB9-4EE9-8C0E-F3C11DA7B195}" srcOrd="0" destOrd="0" presId="urn:microsoft.com/office/officeart/2005/8/layout/radial1"/>
    <dgm:cxn modelId="{116CD9F1-09A2-4EAF-88E9-02C2ADD2DE87}" srcId="{E83C0986-AAC8-468D-A115-5C177F75AD10}" destId="{AC5A0047-B234-4582-8EC2-925A05CFCF26}" srcOrd="0" destOrd="0" parTransId="{CEA145E9-B72A-41DD-A5C2-5DC52AC3A982}" sibTransId="{7E4862AB-F363-4ED7-9E93-52A5CC9A3306}"/>
    <dgm:cxn modelId="{379476F7-5269-4F6D-9867-FAE2CFF044C4}" type="presOf" srcId="{95804C07-0443-4E6F-8341-37125751F325}" destId="{23C6438E-6133-4CE0-997A-EE203D520646}" srcOrd="1" destOrd="0" presId="urn:microsoft.com/office/officeart/2005/8/layout/radial1"/>
    <dgm:cxn modelId="{3446A670-51D6-41AB-A3EA-7BD82D0562CB}" type="presOf" srcId="{95F87C89-383E-4185-9BA5-4ADF0BE3785B}" destId="{F67D4A11-968E-46BA-A5C0-0B32FD71176D}" srcOrd="0" destOrd="0" presId="urn:microsoft.com/office/officeart/2005/8/layout/radial1"/>
    <dgm:cxn modelId="{BED57E66-5842-43D3-A51C-C1EE1C1749AC}" type="presOf" srcId="{06885459-909E-4DC2-A206-E74925066EBC}" destId="{AC2D5C16-F2F4-4034-A76C-F4024B795FA1}" srcOrd="0" destOrd="0" presId="urn:microsoft.com/office/officeart/2005/8/layout/radial1"/>
    <dgm:cxn modelId="{41BF501B-5EF0-4708-A726-8112B726153B}" type="presOf" srcId="{1D86FE27-6DE1-41BF-BC41-21A530277728}" destId="{0026E623-331E-445E-9857-5603BBDD2C8D}" srcOrd="0" destOrd="0" presId="urn:microsoft.com/office/officeart/2005/8/layout/radial1"/>
    <dgm:cxn modelId="{655C4B3C-65E7-4845-B6BA-87509A2D53F8}" type="presOf" srcId="{AC04A814-FD28-4D63-9CB0-8F3149CAEC2A}" destId="{CB4D1120-FC05-42CF-A1DE-31C7A9C449B6}" srcOrd="0" destOrd="0" presId="urn:microsoft.com/office/officeart/2005/8/layout/radial1"/>
    <dgm:cxn modelId="{0C797960-20A2-4567-9273-C7EDC567A374}" type="presOf" srcId="{67D203E4-2594-4AA0-96CF-C54CF7B28F41}" destId="{CCCA70F0-A93A-4B4C-8481-F9E68BCF321C}" srcOrd="1" destOrd="0" presId="urn:microsoft.com/office/officeart/2005/8/layout/radial1"/>
    <dgm:cxn modelId="{C7715A7D-DABA-4550-A8B5-64B877F00C40}" type="presOf" srcId="{15A62BCE-919C-429E-A22E-2FE57EFE6F49}" destId="{DDA32B90-B96B-4DF2-9E6D-51351AD08271}" srcOrd="0" destOrd="0" presId="urn:microsoft.com/office/officeart/2005/8/layout/radial1"/>
    <dgm:cxn modelId="{B09B7D71-CE11-48C9-B25F-3835353F370F}" type="presOf" srcId="{6042BA5B-C786-4DFD-AF37-FC1C2C8AD61B}" destId="{311286F1-683A-4A37-9508-FA96C5C949DF}" srcOrd="0" destOrd="0" presId="urn:microsoft.com/office/officeart/2005/8/layout/radial1"/>
    <dgm:cxn modelId="{8D742EB8-2F10-4856-BDF6-459A7C05EAFC}" srcId="{E83C0986-AAC8-468D-A115-5C177F75AD10}" destId="{AC04A814-FD28-4D63-9CB0-8F3149CAEC2A}" srcOrd="11" destOrd="0" parTransId="{A9929A59-A203-41EA-BF08-0EC48CD9CBFA}" sibTransId="{1A12F52C-42CD-4129-8A92-5EB43B3B3A16}"/>
    <dgm:cxn modelId="{50AED0E7-6C57-43A3-A6E5-9FB7D7849823}" type="presOf" srcId="{8AF51A97-3E30-4D32-B017-203B5F4867BB}" destId="{C369BB5C-6DB1-47D8-930D-DDAD7158C7C6}" srcOrd="0" destOrd="0" presId="urn:microsoft.com/office/officeart/2005/8/layout/radial1"/>
    <dgm:cxn modelId="{CCA8CA99-5BF0-4BB1-944A-2A38AEBEFAB8}" type="presOf" srcId="{AB6D6144-A24D-41EB-884B-089F113DFB54}" destId="{2AA614CB-9B4B-4D93-B84E-80AECEB2A81D}" srcOrd="0" destOrd="0" presId="urn:microsoft.com/office/officeart/2005/8/layout/radial1"/>
    <dgm:cxn modelId="{ADB0D862-0FA0-46BA-B919-D97FF8DF835C}" type="presOf" srcId="{6CCE62AF-4DF3-4750-B01B-4486D20EACF7}" destId="{081F116E-CBDF-415B-B6E7-F268FEDBBCBF}" srcOrd="1" destOrd="0" presId="urn:microsoft.com/office/officeart/2005/8/layout/radial1"/>
    <dgm:cxn modelId="{36803B8A-3EA1-4709-9E3D-E85C05082A70}" type="presOf" srcId="{9ADD8924-C575-4562-A9A8-B608D3F5EAE1}" destId="{E923C5E3-1A14-4238-8E01-68DAEC36EB4E}" srcOrd="1" destOrd="0" presId="urn:microsoft.com/office/officeart/2005/8/layout/radial1"/>
    <dgm:cxn modelId="{1215818B-E540-458E-95BE-1FB75E9D071A}" type="presOf" srcId="{91B99559-7751-4BBD-9B65-7986B4071092}" destId="{C94D98FC-C3C4-475F-8837-CB9B6BFDE932}" srcOrd="0" destOrd="0" presId="urn:microsoft.com/office/officeart/2005/8/layout/radial1"/>
    <dgm:cxn modelId="{CEBB1BC5-F78C-4652-A411-B51707DB8AD4}" type="presOf" srcId="{230B8E11-4B5B-4FC9-8EE9-5C65ECBCCB9A}" destId="{8C0EFFA6-52C4-4DEB-A682-32A4113A7431}" srcOrd="0" destOrd="0" presId="urn:microsoft.com/office/officeart/2005/8/layout/radial1"/>
    <dgm:cxn modelId="{DBB5FE66-C1BD-46BC-9E96-4B21EFD55801}" type="presOf" srcId="{531B00AC-289F-4B9F-87FD-14F9BDEFB22F}" destId="{0CA8DC3E-AC8F-4203-955E-4B26E8A723D8}" srcOrd="0" destOrd="0" presId="urn:microsoft.com/office/officeart/2005/8/layout/radial1"/>
    <dgm:cxn modelId="{81C2DDF4-6A5E-490E-AFFC-27FD4CB7A0CE}" type="presOf" srcId="{67D203E4-2594-4AA0-96CF-C54CF7B28F41}" destId="{EBB677EF-D121-4D7D-8AC0-DAE5E9770B46}" srcOrd="0" destOrd="0" presId="urn:microsoft.com/office/officeart/2005/8/layout/radial1"/>
    <dgm:cxn modelId="{11BA565C-B394-4D2A-A76C-1EA2671FFC2D}" type="presOf" srcId="{319521DA-5A02-4540-9B95-01342B98F4DC}" destId="{7768C9F4-E7E6-47DB-B5DD-7266280550F0}" srcOrd="0" destOrd="0" presId="urn:microsoft.com/office/officeart/2005/8/layout/radial1"/>
    <dgm:cxn modelId="{159722A7-C209-4E66-B753-250A313B66B5}" type="presOf" srcId="{C0AA4A97-3BED-45FA-83D7-4D7A10D87DF0}" destId="{00BD266D-3C1E-4E4B-922D-C4687447C43A}" srcOrd="1" destOrd="0" presId="urn:microsoft.com/office/officeart/2005/8/layout/radial1"/>
    <dgm:cxn modelId="{854F9802-C610-4569-958D-F45022368396}" type="presOf" srcId="{0E6332DE-8404-44B6-977A-8F3A81FF90E0}" destId="{0FABBC5A-3152-49E3-8014-7C9C4B0E37B7}" srcOrd="1" destOrd="0" presId="urn:microsoft.com/office/officeart/2005/8/layout/radial1"/>
    <dgm:cxn modelId="{C79C0D6E-725F-4586-B9AF-8DB724875875}" type="presOf" srcId="{BEAB05BD-EA90-4954-A5E0-81CDC7561120}" destId="{F7E3E723-CDB5-4762-A9F7-7512C36AAD32}" srcOrd="0" destOrd="0" presId="urn:microsoft.com/office/officeart/2005/8/layout/radial1"/>
    <dgm:cxn modelId="{B993C15A-B597-4DF3-B190-1E4AFAAFF40E}" type="presOf" srcId="{E4F20F44-4B2D-454A-9997-EDAB280AECAD}" destId="{58C11715-BCA7-495F-8D57-2EDAAC80134B}" srcOrd="1" destOrd="0" presId="urn:microsoft.com/office/officeart/2005/8/layout/radial1"/>
    <dgm:cxn modelId="{846CB645-E07A-49F2-8268-EAB0EB4AADDC}" type="presOf" srcId="{9ADD8924-C575-4562-A9A8-B608D3F5EAE1}" destId="{BFAFBD81-C644-4257-B092-C6D1E79795F3}" srcOrd="0" destOrd="0" presId="urn:microsoft.com/office/officeart/2005/8/layout/radial1"/>
    <dgm:cxn modelId="{53A85F28-BB4C-4381-AF06-2E2ED1E0E3BF}" type="presOf" srcId="{F6D4B47A-B5D9-48B1-983F-97C85C5C6797}" destId="{94ECDF84-1E51-4DA5-90FF-12EE6EA98F45}" srcOrd="0" destOrd="0" presId="urn:microsoft.com/office/officeart/2005/8/layout/radial1"/>
    <dgm:cxn modelId="{80855029-E1F9-49D5-92EA-4182B9AF79D9}" type="presOf" srcId="{95804C07-0443-4E6F-8341-37125751F325}" destId="{3AECACBB-ECEC-41E1-B9D6-8EF0BC72478A}" srcOrd="0" destOrd="0" presId="urn:microsoft.com/office/officeart/2005/8/layout/radial1"/>
    <dgm:cxn modelId="{73974A98-7962-4A46-992E-444EB44B5AFD}" type="presOf" srcId="{2DE15C1B-2D5D-48AF-97E4-69842416620D}" destId="{A5B25ACC-BC69-4DDA-AF43-63A00D27D459}" srcOrd="1" destOrd="0" presId="urn:microsoft.com/office/officeart/2005/8/layout/radial1"/>
    <dgm:cxn modelId="{0CBDD819-F354-4F4F-BC1B-94699BB1BCCE}" type="presOf" srcId="{B0E60C77-6FFF-4DD5-B1F1-DBC431BF7B1E}" destId="{9D61DD6A-4AA8-4B87-AB77-A2668C0BC4CA}" srcOrd="1" destOrd="0" presId="urn:microsoft.com/office/officeart/2005/8/layout/radial1"/>
    <dgm:cxn modelId="{065B8779-D8FE-4878-A5C2-D2A38E98244C}" type="presOf" srcId="{53E969AE-595D-4C6A-8F35-D168B2A34CD0}" destId="{C5456AA9-68AA-4EF1-8791-B94610F45CA9}" srcOrd="0" destOrd="0" presId="urn:microsoft.com/office/officeart/2005/8/layout/radial1"/>
    <dgm:cxn modelId="{4213E2F7-59A7-4EC3-BF5A-F19B87FD61F3}" type="presOf" srcId="{30AB8FF6-1797-41A0-B626-8835B2C9E7FC}" destId="{15A49CAC-9493-4E33-A1D1-0CE0622FBF3C}" srcOrd="0" destOrd="0" presId="urn:microsoft.com/office/officeart/2005/8/layout/radial1"/>
    <dgm:cxn modelId="{B126D322-E02C-49D5-9C6E-6F46D99C23DB}" type="presOf" srcId="{448BD9E3-CE4A-4E0C-BD57-A056F289F467}" destId="{BFA94125-872B-4D8D-A5BE-B1BF055E629D}" srcOrd="0" destOrd="0" presId="urn:microsoft.com/office/officeart/2005/8/layout/radial1"/>
    <dgm:cxn modelId="{91D3489F-C032-4530-B382-1D11413BB9E4}" type="presOf" srcId="{AC5A0047-B234-4582-8EC2-925A05CFCF26}" destId="{BB517B2F-3AFD-4A9F-9A4D-31C1B36B3DD0}" srcOrd="0" destOrd="0" presId="urn:microsoft.com/office/officeart/2005/8/layout/radial1"/>
    <dgm:cxn modelId="{E417D041-1DC2-4D12-98F7-02DF73431CAF}" srcId="{E83C0986-AAC8-468D-A115-5C177F75AD10}" destId="{53E969AE-595D-4C6A-8F35-D168B2A34CD0}" srcOrd="16" destOrd="0" parTransId="{8AF51A97-3E30-4D32-B017-203B5F4867BB}" sibTransId="{45EEBF57-0D95-48E9-BBB1-35EA9BAECBE8}"/>
    <dgm:cxn modelId="{B09409AB-50E0-4978-8845-5CA14671160F}" srcId="{E83C0986-AAC8-468D-A115-5C177F75AD10}" destId="{91B99559-7751-4BBD-9B65-7986B4071092}" srcOrd="18" destOrd="0" parTransId="{042C68DE-BDE0-4879-BA08-EC7B472ACE73}" sibTransId="{BFE89262-DA1D-4DE0-9053-50D3FB0C7160}"/>
    <dgm:cxn modelId="{A60B11E0-28EC-4910-AE95-82EE50BF4BDB}" type="presOf" srcId="{042C68DE-BDE0-4879-BA08-EC7B472ACE73}" destId="{EF4F5FAF-BABE-43D9-9A77-5F62EF3114AF}" srcOrd="0" destOrd="0" presId="urn:microsoft.com/office/officeart/2005/8/layout/radial1"/>
    <dgm:cxn modelId="{5E4DAE61-D66E-48E1-9E21-959CA51BC0A7}" type="presOf" srcId="{E05BD883-6749-494B-88B9-484165F0CA89}" destId="{D1D99C62-1092-4653-AE5D-11AFF127FE1A}" srcOrd="0" destOrd="0" presId="urn:microsoft.com/office/officeart/2005/8/layout/radial1"/>
    <dgm:cxn modelId="{A4BD778C-4205-4608-BE85-0C6316811273}" type="presOf" srcId="{8D3AC594-FCC8-40D2-AE43-2386C150BA90}" destId="{4D3FCF50-A5DF-4C94-9C15-4A0A3A9B8F55}" srcOrd="0" destOrd="0" presId="urn:microsoft.com/office/officeart/2005/8/layout/radial1"/>
    <dgm:cxn modelId="{782DFA73-1B42-4CE9-A6FB-5833E90A8A0C}" srcId="{E83C0986-AAC8-468D-A115-5C177F75AD10}" destId="{1484F6E0-79BA-4C4B-881C-E4A04405F4FD}" srcOrd="26" destOrd="0" parTransId="{67D203E4-2594-4AA0-96CF-C54CF7B28F41}" sibTransId="{A00A2D36-34BF-43A7-B62B-D23474F71A6C}"/>
    <dgm:cxn modelId="{6A4DA3B6-2CA4-4D1F-8B0F-78EAC2F302A0}" type="presOf" srcId="{CEA145E9-B72A-41DD-A5C2-5DC52AC3A982}" destId="{29277704-4BB6-4FD2-BABF-4DD4B4C54FDF}" srcOrd="1" destOrd="0" presId="urn:microsoft.com/office/officeart/2005/8/layout/radial1"/>
    <dgm:cxn modelId="{95D0BB9A-471E-48AB-858F-FCFFDC362B10}" srcId="{E83C0986-AAC8-468D-A115-5C177F75AD10}" destId="{BEAB05BD-EA90-4954-A5E0-81CDC7561120}" srcOrd="10" destOrd="0" parTransId="{C0AA4A97-3BED-45FA-83D7-4D7A10D87DF0}" sibTransId="{F4EB9C07-AFB7-4A9D-9597-D89CBEB03B13}"/>
    <dgm:cxn modelId="{C7A8BBF7-F5CE-48D5-B594-AAD3601AB401}" type="presOf" srcId="{A8B55B00-8FFF-41E0-9AB3-26C1DEEFEC36}" destId="{F0A7FB6F-8C3C-42A4-900A-1BA47DBE5585}" srcOrd="1" destOrd="0" presId="urn:microsoft.com/office/officeart/2005/8/layout/radial1"/>
    <dgm:cxn modelId="{6DEA0A62-D9DA-4FA5-8746-AEBA5FB5FA8E}" type="presOf" srcId="{8D3AC594-FCC8-40D2-AE43-2386C150BA90}" destId="{7E2B5794-F295-4306-AD83-14CA1CF28704}" srcOrd="1" destOrd="0" presId="urn:microsoft.com/office/officeart/2005/8/layout/radial1"/>
    <dgm:cxn modelId="{B9908C21-DB9F-47D1-B68F-4BFDB62F96C4}" srcId="{E83C0986-AAC8-468D-A115-5C177F75AD10}" destId="{070C1B33-E52A-48AD-B523-3D2CAF259825}" srcOrd="4" destOrd="0" parTransId="{1D86FE27-6DE1-41BF-BC41-21A530277728}" sibTransId="{4F7B99D1-EB70-46EA-8B37-E4BE4A502B1F}"/>
    <dgm:cxn modelId="{CACF48AD-4283-4696-8005-289B81660074}" srcId="{E83C0986-AAC8-468D-A115-5C177F75AD10}" destId="{230B8E11-4B5B-4FC9-8EE9-5C65ECBCCB9A}" srcOrd="5" destOrd="0" parTransId="{0E6332DE-8404-44B6-977A-8F3A81FF90E0}" sibTransId="{8E550A7B-7768-4462-B117-8AD4E81E3408}"/>
    <dgm:cxn modelId="{FA9E9AAB-16D5-42BB-A9C9-2845EA514202}" type="presOf" srcId="{8AF51A97-3E30-4D32-B017-203B5F4867BB}" destId="{948153CC-DB48-4363-8F16-26978586EB46}" srcOrd="1" destOrd="0" presId="urn:microsoft.com/office/officeart/2005/8/layout/radial1"/>
    <dgm:cxn modelId="{3541D02C-DE1A-49B8-8260-DC5795753DCE}" type="presOf" srcId="{9B482ADA-F427-4E52-B1D8-055FAB574F58}" destId="{02CF5436-B26F-4F64-AC2B-464412E24E78}" srcOrd="1" destOrd="0" presId="urn:microsoft.com/office/officeart/2005/8/layout/radial1"/>
    <dgm:cxn modelId="{1F431ED6-F60D-4BB8-8F48-73581EEC056F}" srcId="{E83C0986-AAC8-468D-A115-5C177F75AD10}" destId="{28F1445C-8580-4443-AB5D-8CFCA1B66733}" srcOrd="7" destOrd="0" parTransId="{8D3AC594-FCC8-40D2-AE43-2386C150BA90}" sibTransId="{E7554360-5308-4BA7-9956-E103993C384D}"/>
    <dgm:cxn modelId="{C2740BE3-8427-408F-B644-50CFD51701D2}" type="presOf" srcId="{1D86FE27-6DE1-41BF-BC41-21A530277728}" destId="{B8BBF4F7-FD85-430D-BDEF-5BFA80A67831}" srcOrd="1" destOrd="0" presId="urn:microsoft.com/office/officeart/2005/8/layout/radial1"/>
    <dgm:cxn modelId="{40958764-594E-4719-8920-618F6A87CE4E}" srcId="{E83C0986-AAC8-468D-A115-5C177F75AD10}" destId="{D71EAAFA-4EC2-469B-A47D-17AB60B8B004}" srcOrd="25" destOrd="0" parTransId="{104C70F4-4107-4856-8B2B-691EF1BDAAC8}" sibTransId="{2013B5C4-E57B-4D3E-B94C-EDC0DE3EA8D3}"/>
    <dgm:cxn modelId="{4ED9C24C-64A2-4837-9E82-DE1E21C20733}" srcId="{E83C0986-AAC8-468D-A115-5C177F75AD10}" destId="{E05BD883-6749-494B-88B9-484165F0CA89}" srcOrd="23" destOrd="0" parTransId="{3BB3B0FB-E132-45EC-9EBD-AFB90A0B83FD}" sibTransId="{5A0E9C63-279F-4FC0-943A-C1100D890331}"/>
    <dgm:cxn modelId="{D4453341-CC5A-49A5-BE4A-F2AA22B9A0AB}" type="presOf" srcId="{C0AA4A97-3BED-45FA-83D7-4D7A10D87DF0}" destId="{CA67C92D-8105-4FDA-AE55-654906CF2E89}" srcOrd="0" destOrd="0" presId="urn:microsoft.com/office/officeart/2005/8/layout/radial1"/>
    <dgm:cxn modelId="{8D212BC5-F742-4B65-9774-0CCFCE0FDDDF}" type="presOf" srcId="{1551968D-0670-416F-B5C1-2BA4A18258A8}" destId="{70F2DC00-2DC6-4861-B839-1D210A933A77}" srcOrd="0" destOrd="0" presId="urn:microsoft.com/office/officeart/2005/8/layout/radial1"/>
    <dgm:cxn modelId="{F5736F6D-4EA2-414B-B239-B2B9D15C64B8}" type="presOf" srcId="{CEA145E9-B72A-41DD-A5C2-5DC52AC3A982}" destId="{85F69C8B-82FD-4072-BCBC-B7AF6ED99D0A}" srcOrd="0" destOrd="0" presId="urn:microsoft.com/office/officeart/2005/8/layout/radial1"/>
    <dgm:cxn modelId="{7461C72C-0239-4914-B72E-A2BDDB5377D1}" type="presOf" srcId="{EECE6CA0-2696-47C1-817D-71123B341090}" destId="{899308E7-4C1F-46EA-9317-9AC21987B88C}" srcOrd="0" destOrd="0" presId="urn:microsoft.com/office/officeart/2005/8/layout/radial1"/>
    <dgm:cxn modelId="{E5D95A5B-63D9-40FE-A0B8-88E816AC6CFF}" type="presOf" srcId="{3BB3B0FB-E132-45EC-9EBD-AFB90A0B83FD}" destId="{8756BD77-E7BE-422F-A772-9ABB86E9ABEC}" srcOrd="1" destOrd="0" presId="urn:microsoft.com/office/officeart/2005/8/layout/radial1"/>
    <dgm:cxn modelId="{E2036E86-38C1-4F19-879F-A7007B6F2C7A}" type="presOf" srcId="{19BC251E-3C6F-43B5-A1E9-87DACA2FB9C7}" destId="{F7F5F27A-F4D0-4A7F-9ADB-1FF389B98754}" srcOrd="1" destOrd="0" presId="urn:microsoft.com/office/officeart/2005/8/layout/radial1"/>
    <dgm:cxn modelId="{F7C2E73D-D03D-4C5F-9965-1C397E2DCBFE}" type="presOf" srcId="{A9929A59-A203-41EA-BF08-0EC48CD9CBFA}" destId="{A83677C2-6C35-405D-84D7-5F23F4460014}" srcOrd="0" destOrd="0" presId="urn:microsoft.com/office/officeart/2005/8/layout/radial1"/>
    <dgm:cxn modelId="{D6E271B7-647D-44BF-A9ED-EF492A7CA091}" srcId="{E83C0986-AAC8-468D-A115-5C177F75AD10}" destId="{319521DA-5A02-4540-9B95-01342B98F4DC}" srcOrd="9" destOrd="0" parTransId="{19BC251E-3C6F-43B5-A1E9-87DACA2FB9C7}" sibTransId="{17794041-AD5B-4F99-8ED9-7A6CFF54A193}"/>
    <dgm:cxn modelId="{64298A23-4E4A-4799-99A7-E58ED3F5BAB2}" srcId="{E83C0986-AAC8-468D-A115-5C177F75AD10}" destId="{4A727CAA-07FF-4F32-A530-E88F6F99F8A6}" srcOrd="27" destOrd="0" parTransId="{9ADD8924-C575-4562-A9A8-B608D3F5EAE1}" sibTransId="{EAD330DC-138E-4023-879C-2E1412EAD07F}"/>
    <dgm:cxn modelId="{454D368E-921D-43F7-BF68-A9ADED970BE4}" type="presOf" srcId="{E83C0986-AAC8-468D-A115-5C177F75AD10}" destId="{3C2B55D6-6139-41CA-8C76-57D67B09960C}" srcOrd="0" destOrd="0" presId="urn:microsoft.com/office/officeart/2005/8/layout/radial1"/>
    <dgm:cxn modelId="{ABD3D0DF-BDD2-471E-91CB-9C3A5E0C9E2A}" type="presOf" srcId="{104C70F4-4107-4856-8B2B-691EF1BDAAC8}" destId="{EF08DCEA-52CF-44D0-815F-2CA4417F7F1B}" srcOrd="0" destOrd="0" presId="urn:microsoft.com/office/officeart/2005/8/layout/radial1"/>
    <dgm:cxn modelId="{F7051E2C-A889-476C-A3A4-500942A45DAE}" type="presOf" srcId="{6CCE62AF-4DF3-4750-B01B-4486D20EACF7}" destId="{F5CA8AB6-7715-4EF7-ADF7-C3357E9667CA}" srcOrd="0" destOrd="0" presId="urn:microsoft.com/office/officeart/2005/8/layout/radial1"/>
    <dgm:cxn modelId="{E054E142-B674-448A-B5B2-9ACD8E806712}" type="presOf" srcId="{4A727CAA-07FF-4F32-A530-E88F6F99F8A6}" destId="{5FDD4864-A737-4DB0-8961-EB9E8C60724E}" srcOrd="0" destOrd="0" presId="urn:microsoft.com/office/officeart/2005/8/layout/radial1"/>
    <dgm:cxn modelId="{3CFB9090-2A14-41C0-BCAA-C909E5A3BBF2}" type="presOf" srcId="{6D447A85-C41C-4FF3-9E85-E1B64FF5FD81}" destId="{6114752C-1F40-45B9-BCDE-1E0A22AB02BF}" srcOrd="0" destOrd="0" presId="urn:microsoft.com/office/officeart/2005/8/layout/radial1"/>
    <dgm:cxn modelId="{9CFE55D9-9D95-4168-B0A7-A341B274ACA1}" type="presOf" srcId="{0E6332DE-8404-44B6-977A-8F3A81FF90E0}" destId="{0C89FCC7-D41E-49DD-B171-368CA36945B9}" srcOrd="0" destOrd="0" presId="urn:microsoft.com/office/officeart/2005/8/layout/radial1"/>
    <dgm:cxn modelId="{DC391382-48C0-4104-BB48-F23E2420CE23}" type="presOf" srcId="{B0E60C77-6FFF-4DD5-B1F1-DBC431BF7B1E}" destId="{A6B2B8B8-620F-461F-B2CC-20276094123A}" srcOrd="0" destOrd="0" presId="urn:microsoft.com/office/officeart/2005/8/layout/radial1"/>
    <dgm:cxn modelId="{49C024AF-E387-4589-A603-0AD03CDB7573}" type="presOf" srcId="{1B806BB5-CD68-436F-951A-8861AB2AE5A6}" destId="{841E847B-631F-4DF8-9EBA-D10CA6931D8E}" srcOrd="0" destOrd="0" presId="urn:microsoft.com/office/officeart/2005/8/layout/radial1"/>
    <dgm:cxn modelId="{0A582EFC-0059-4862-AA7C-48BE7DD87ADA}" type="presOf" srcId="{070C1B33-E52A-48AD-B523-3D2CAF259825}" destId="{335F7603-E2B6-4EB0-BD35-5110B246E38B}" srcOrd="0" destOrd="0" presId="urn:microsoft.com/office/officeart/2005/8/layout/radial1"/>
    <dgm:cxn modelId="{2118D5FE-543C-4D67-B203-C29232B05AA2}" type="presOf" srcId="{E8E85B4D-DB6D-4CDC-902B-7AC9910791B8}" destId="{65C8B8C0-953E-4D44-BA78-449205F4BEEA}" srcOrd="1" destOrd="0" presId="urn:microsoft.com/office/officeart/2005/8/layout/radial1"/>
    <dgm:cxn modelId="{FE61E0BE-0459-46FD-8B1F-6780B20323B0}" type="presOf" srcId="{B1308F92-53A9-40EA-A925-604337E42FCF}" destId="{632D2976-6EF4-4480-BAEC-B610E18951A0}" srcOrd="0" destOrd="0" presId="urn:microsoft.com/office/officeart/2005/8/layout/radial1"/>
    <dgm:cxn modelId="{BE702D38-3F29-47C0-85BF-B548609BAFE3}" type="presOf" srcId="{47D1B4C9-5B6D-42C6-B2C0-1497A4B55F9D}" destId="{5BB976CA-BABD-433D-B340-0675CAFFE428}" srcOrd="0" destOrd="0" presId="urn:microsoft.com/office/officeart/2005/8/layout/radial1"/>
    <dgm:cxn modelId="{8B16DC55-D897-49B5-82C4-B5EDC768014B}" srcId="{E83C0986-AAC8-468D-A115-5C177F75AD10}" destId="{47D1B4C9-5B6D-42C6-B2C0-1497A4B55F9D}" srcOrd="24" destOrd="0" parTransId="{A8B55B00-8FFF-41E0-9AB3-26C1DEEFEC36}" sibTransId="{8F5551A8-170C-4A0D-8D98-7CFC0C55C447}"/>
    <dgm:cxn modelId="{C030ED99-7B0C-4BD0-AD69-4E26683A7742}" srcId="{E83C0986-AAC8-468D-A115-5C177F75AD10}" destId="{1B806BB5-CD68-436F-951A-8861AB2AE5A6}" srcOrd="19" destOrd="0" parTransId="{6D447A85-C41C-4FF3-9E85-E1B64FF5FD81}" sibTransId="{133A8AAD-E0B6-4E3A-9807-BE368B30ED34}"/>
    <dgm:cxn modelId="{C365D5E7-6CB5-4BC1-B067-A6246B1C3CAE}" srcId="{E83C0986-AAC8-468D-A115-5C177F75AD10}" destId="{448BD9E3-CE4A-4E0C-BD57-A056F289F467}" srcOrd="17" destOrd="0" parTransId="{1551968D-0670-416F-B5C1-2BA4A18258A8}" sibTransId="{664D843D-3E6A-44AA-9ACA-25E247C1D0D2}"/>
    <dgm:cxn modelId="{930DEE4D-094A-4C51-AA3D-E76F9824F977}" type="presOf" srcId="{104C70F4-4107-4856-8B2B-691EF1BDAAC8}" destId="{5EF99D8C-D83E-4DFA-817D-635222620DCF}" srcOrd="1" destOrd="0" presId="urn:microsoft.com/office/officeart/2005/8/layout/radial1"/>
    <dgm:cxn modelId="{C6C13E94-A04C-4BE8-AA35-6825E74DC54B}" type="presOf" srcId="{F6D4B47A-B5D9-48B1-983F-97C85C5C6797}" destId="{9603A958-2EF6-42D6-98BE-A3E1B5B9A1AE}" srcOrd="1" destOrd="0" presId="urn:microsoft.com/office/officeart/2005/8/layout/radial1"/>
    <dgm:cxn modelId="{EF081BCD-55AA-40AF-9176-176922431A4D}" type="presOf" srcId="{E8E85B4D-DB6D-4CDC-902B-7AC9910791B8}" destId="{67EB13F3-1252-48E7-A6C2-CC945D34CBFB}" srcOrd="0" destOrd="0" presId="urn:microsoft.com/office/officeart/2005/8/layout/radial1"/>
    <dgm:cxn modelId="{6BE388E1-3F95-43AA-8950-ACAD2A514EC4}" srcId="{E83C0986-AAC8-468D-A115-5C177F75AD10}" destId="{531B00AC-289F-4B9F-87FD-14F9BDEFB22F}" srcOrd="1" destOrd="0" parTransId="{9B482ADA-F427-4E52-B1D8-055FAB574F58}" sibTransId="{987657E4-EE3E-4C14-8510-AF6A99F9DB0E}"/>
    <dgm:cxn modelId="{CAED2153-EEC7-431D-B69F-F69E4AE32463}" type="presOf" srcId="{19BC251E-3C6F-43B5-A1E9-87DACA2FB9C7}" destId="{8C02E9D9-D706-4BBD-B559-A93ED919914E}" srcOrd="0" destOrd="0" presId="urn:microsoft.com/office/officeart/2005/8/layout/radial1"/>
    <dgm:cxn modelId="{5FFDBAE0-566E-4CC9-B453-770996FF1BB2}" srcId="{E83C0986-AAC8-468D-A115-5C177F75AD10}" destId="{06885459-909E-4DC2-A206-E74925066EBC}" srcOrd="14" destOrd="0" parTransId="{E8E85B4D-DB6D-4CDC-902B-7AC9910791B8}" sibTransId="{9B717B6E-7157-4D61-8C8E-06EB7FA8EA86}"/>
    <dgm:cxn modelId="{04E5362A-6CA3-4A10-AF10-00D5C08C9AF4}" type="presOf" srcId="{A8B55B00-8FFF-41E0-9AB3-26C1DEEFEC36}" destId="{5B7FC1E4-B25A-4451-AFD8-8E4EA2CA9359}" srcOrd="0" destOrd="0" presId="urn:microsoft.com/office/officeart/2005/8/layout/radial1"/>
    <dgm:cxn modelId="{EF747A91-7ACF-46B3-A7BE-ED0B060B337D}" type="presOf" srcId="{1484F6E0-79BA-4C4B-881C-E4A04405F4FD}" destId="{1AC5036F-700F-498C-BFEF-F6B849E443EB}" srcOrd="0" destOrd="0" presId="urn:microsoft.com/office/officeart/2005/8/layout/radial1"/>
    <dgm:cxn modelId="{9ADF2B68-EEA5-4F39-B46E-2F7F06E0ECBD}" type="presOf" srcId="{E341C81E-000F-4EBE-AB76-D830C3642887}" destId="{0682A7EE-332B-4C8A-AE7F-290B6AE09582}" srcOrd="0" destOrd="0" presId="urn:microsoft.com/office/officeart/2005/8/layout/radial1"/>
    <dgm:cxn modelId="{645ACFCC-60EE-4391-9B5C-AEB5CF6FB349}" type="presOf" srcId="{3BB3B0FB-E132-45EC-9EBD-AFB90A0B83FD}" destId="{849FF2D2-549E-487E-A9F4-A88B14E9D3C4}" srcOrd="0" destOrd="0" presId="urn:microsoft.com/office/officeart/2005/8/layout/radial1"/>
    <dgm:cxn modelId="{21FEFBD9-3D09-4547-B7FB-AFB86DE91D46}" type="presParOf" srcId="{632D2976-6EF4-4480-BAEC-B610E18951A0}" destId="{3C2B55D6-6139-41CA-8C76-57D67B09960C}" srcOrd="0" destOrd="0" presId="urn:microsoft.com/office/officeart/2005/8/layout/radial1"/>
    <dgm:cxn modelId="{99E38AFA-DF15-48E0-ADCF-171D31B7F951}" type="presParOf" srcId="{632D2976-6EF4-4480-BAEC-B610E18951A0}" destId="{85F69C8B-82FD-4072-BCBC-B7AF6ED99D0A}" srcOrd="1" destOrd="0" presId="urn:microsoft.com/office/officeart/2005/8/layout/radial1"/>
    <dgm:cxn modelId="{512CC1A7-2F08-4385-BDD9-964EF0C5D309}" type="presParOf" srcId="{85F69C8B-82FD-4072-BCBC-B7AF6ED99D0A}" destId="{29277704-4BB6-4FD2-BABF-4DD4B4C54FDF}" srcOrd="0" destOrd="0" presId="urn:microsoft.com/office/officeart/2005/8/layout/radial1"/>
    <dgm:cxn modelId="{5236A7D1-47D7-4DF6-A7DB-77CFA2D803AE}" type="presParOf" srcId="{632D2976-6EF4-4480-BAEC-B610E18951A0}" destId="{BB517B2F-3AFD-4A9F-9A4D-31C1B36B3DD0}" srcOrd="2" destOrd="0" presId="urn:microsoft.com/office/officeart/2005/8/layout/radial1"/>
    <dgm:cxn modelId="{FE822353-D400-40CF-B366-DB863D4C4F5C}" type="presParOf" srcId="{632D2976-6EF4-4480-BAEC-B610E18951A0}" destId="{07908D78-BB20-4CF6-95C1-ED7BB8017616}" srcOrd="3" destOrd="0" presId="urn:microsoft.com/office/officeart/2005/8/layout/radial1"/>
    <dgm:cxn modelId="{9FC8076A-FE2F-405C-91D1-DBB0E976B2A9}" type="presParOf" srcId="{07908D78-BB20-4CF6-95C1-ED7BB8017616}" destId="{02CF5436-B26F-4F64-AC2B-464412E24E78}" srcOrd="0" destOrd="0" presId="urn:microsoft.com/office/officeart/2005/8/layout/radial1"/>
    <dgm:cxn modelId="{990729C3-9F5F-4510-8845-42D7205F7E29}" type="presParOf" srcId="{632D2976-6EF4-4480-BAEC-B610E18951A0}" destId="{0CA8DC3E-AC8F-4203-955E-4B26E8A723D8}" srcOrd="4" destOrd="0" presId="urn:microsoft.com/office/officeart/2005/8/layout/radial1"/>
    <dgm:cxn modelId="{07614B0C-C11C-4310-8D7F-C52C40ADBCD5}" type="presParOf" srcId="{632D2976-6EF4-4480-BAEC-B610E18951A0}" destId="{3AECACBB-ECEC-41E1-B9D6-8EF0BC72478A}" srcOrd="5" destOrd="0" presId="urn:microsoft.com/office/officeart/2005/8/layout/radial1"/>
    <dgm:cxn modelId="{E789DE5D-4A3A-46F4-A030-44EC59B1CC7E}" type="presParOf" srcId="{3AECACBB-ECEC-41E1-B9D6-8EF0BC72478A}" destId="{23C6438E-6133-4CE0-997A-EE203D520646}" srcOrd="0" destOrd="0" presId="urn:microsoft.com/office/officeart/2005/8/layout/radial1"/>
    <dgm:cxn modelId="{AA4D99CB-B58C-4FCB-8744-E39BD076F69B}" type="presParOf" srcId="{632D2976-6EF4-4480-BAEC-B610E18951A0}" destId="{0682A7EE-332B-4C8A-AE7F-290B6AE09582}" srcOrd="6" destOrd="0" presId="urn:microsoft.com/office/officeart/2005/8/layout/radial1"/>
    <dgm:cxn modelId="{69F5549B-3869-47F2-8397-20ABEA7061AE}" type="presParOf" srcId="{632D2976-6EF4-4480-BAEC-B610E18951A0}" destId="{A6B2B8B8-620F-461F-B2CC-20276094123A}" srcOrd="7" destOrd="0" presId="urn:microsoft.com/office/officeart/2005/8/layout/radial1"/>
    <dgm:cxn modelId="{48EE229C-7E05-4157-99DE-6CD54E5D8111}" type="presParOf" srcId="{A6B2B8B8-620F-461F-B2CC-20276094123A}" destId="{9D61DD6A-4AA8-4B87-AB77-A2668C0BC4CA}" srcOrd="0" destOrd="0" presId="urn:microsoft.com/office/officeart/2005/8/layout/radial1"/>
    <dgm:cxn modelId="{B7327A19-D146-4E72-B755-3FD7E5B1E997}" type="presParOf" srcId="{632D2976-6EF4-4480-BAEC-B610E18951A0}" destId="{677C8585-8531-4326-88BE-AD70E759F6D7}" srcOrd="8" destOrd="0" presId="urn:microsoft.com/office/officeart/2005/8/layout/radial1"/>
    <dgm:cxn modelId="{08564093-5E07-4740-8095-61881F2A486B}" type="presParOf" srcId="{632D2976-6EF4-4480-BAEC-B610E18951A0}" destId="{0026E623-331E-445E-9857-5603BBDD2C8D}" srcOrd="9" destOrd="0" presId="urn:microsoft.com/office/officeart/2005/8/layout/radial1"/>
    <dgm:cxn modelId="{458C1222-D9E2-44B1-871B-FFD083EA015A}" type="presParOf" srcId="{0026E623-331E-445E-9857-5603BBDD2C8D}" destId="{B8BBF4F7-FD85-430D-BDEF-5BFA80A67831}" srcOrd="0" destOrd="0" presId="urn:microsoft.com/office/officeart/2005/8/layout/radial1"/>
    <dgm:cxn modelId="{B5DF7596-9EB2-4CE7-BE95-9AC2701FC774}" type="presParOf" srcId="{632D2976-6EF4-4480-BAEC-B610E18951A0}" destId="{335F7603-E2B6-4EB0-BD35-5110B246E38B}" srcOrd="10" destOrd="0" presId="urn:microsoft.com/office/officeart/2005/8/layout/radial1"/>
    <dgm:cxn modelId="{B6095005-4A15-4406-B383-6B2B95B5AC43}" type="presParOf" srcId="{632D2976-6EF4-4480-BAEC-B610E18951A0}" destId="{0C89FCC7-D41E-49DD-B171-368CA36945B9}" srcOrd="11" destOrd="0" presId="urn:microsoft.com/office/officeart/2005/8/layout/radial1"/>
    <dgm:cxn modelId="{D6A51C8E-1DB4-4C2E-8288-69BA50A509C5}" type="presParOf" srcId="{0C89FCC7-D41E-49DD-B171-368CA36945B9}" destId="{0FABBC5A-3152-49E3-8014-7C9C4B0E37B7}" srcOrd="0" destOrd="0" presId="urn:microsoft.com/office/officeart/2005/8/layout/radial1"/>
    <dgm:cxn modelId="{A7361C8A-FD43-41C9-B968-C0893E45F8C4}" type="presParOf" srcId="{632D2976-6EF4-4480-BAEC-B610E18951A0}" destId="{8C0EFFA6-52C4-4DEB-A682-32A4113A7431}" srcOrd="12" destOrd="0" presId="urn:microsoft.com/office/officeart/2005/8/layout/radial1"/>
    <dgm:cxn modelId="{586A70D4-0B79-4020-80D8-50A20EBD3D05}" type="presParOf" srcId="{632D2976-6EF4-4480-BAEC-B610E18951A0}" destId="{15A49CAC-9493-4E33-A1D1-0CE0622FBF3C}" srcOrd="13" destOrd="0" presId="urn:microsoft.com/office/officeart/2005/8/layout/radial1"/>
    <dgm:cxn modelId="{608354FE-842E-4FC0-AD65-4CA349F667AF}" type="presParOf" srcId="{15A49CAC-9493-4E33-A1D1-0CE0622FBF3C}" destId="{8806CCBF-435C-40BB-B256-C5A8CE66A46E}" srcOrd="0" destOrd="0" presId="urn:microsoft.com/office/officeart/2005/8/layout/radial1"/>
    <dgm:cxn modelId="{BDF332D5-5DCD-469C-85D2-F7C4A1137EB6}" type="presParOf" srcId="{632D2976-6EF4-4480-BAEC-B610E18951A0}" destId="{DDA32B90-B96B-4DF2-9E6D-51351AD08271}" srcOrd="14" destOrd="0" presId="urn:microsoft.com/office/officeart/2005/8/layout/radial1"/>
    <dgm:cxn modelId="{E0B9F51D-1766-441B-BF0F-2135BFAE57A4}" type="presParOf" srcId="{632D2976-6EF4-4480-BAEC-B610E18951A0}" destId="{4D3FCF50-A5DF-4C94-9C15-4A0A3A9B8F55}" srcOrd="15" destOrd="0" presId="urn:microsoft.com/office/officeart/2005/8/layout/radial1"/>
    <dgm:cxn modelId="{45A2E761-9AF1-4AA0-BF04-AAAEAEE95B32}" type="presParOf" srcId="{4D3FCF50-A5DF-4C94-9C15-4A0A3A9B8F55}" destId="{7E2B5794-F295-4306-AD83-14CA1CF28704}" srcOrd="0" destOrd="0" presId="urn:microsoft.com/office/officeart/2005/8/layout/radial1"/>
    <dgm:cxn modelId="{8CCE79BD-D1A1-49CC-897A-F3C42B49A28C}" type="presParOf" srcId="{632D2976-6EF4-4480-BAEC-B610E18951A0}" destId="{46CAC731-40E5-4A67-99D8-0A2AB2A3263A}" srcOrd="16" destOrd="0" presId="urn:microsoft.com/office/officeart/2005/8/layout/radial1"/>
    <dgm:cxn modelId="{68A0C3BE-A6D1-4100-8E6C-C3CC248851BE}" type="presParOf" srcId="{632D2976-6EF4-4480-BAEC-B610E18951A0}" destId="{F5AF45A1-0E26-4589-A395-18E786545AE4}" srcOrd="17" destOrd="0" presId="urn:microsoft.com/office/officeart/2005/8/layout/radial1"/>
    <dgm:cxn modelId="{61D850AC-D8CF-41EF-B4B9-C67AC4A9D6A6}" type="presParOf" srcId="{F5AF45A1-0E26-4589-A395-18E786545AE4}" destId="{58C11715-BCA7-495F-8D57-2EDAAC80134B}" srcOrd="0" destOrd="0" presId="urn:microsoft.com/office/officeart/2005/8/layout/radial1"/>
    <dgm:cxn modelId="{26EFA737-07F1-4D36-B5D8-E62BE687F0BD}" type="presParOf" srcId="{632D2976-6EF4-4480-BAEC-B610E18951A0}" destId="{311286F1-683A-4A37-9508-FA96C5C949DF}" srcOrd="18" destOrd="0" presId="urn:microsoft.com/office/officeart/2005/8/layout/radial1"/>
    <dgm:cxn modelId="{BE0A65AD-87EE-48AC-9B6B-FAF5702A2B97}" type="presParOf" srcId="{632D2976-6EF4-4480-BAEC-B610E18951A0}" destId="{8C02E9D9-D706-4BBD-B559-A93ED919914E}" srcOrd="19" destOrd="0" presId="urn:microsoft.com/office/officeart/2005/8/layout/radial1"/>
    <dgm:cxn modelId="{185C939B-416A-40FB-9B98-FE0CA4FA37AD}" type="presParOf" srcId="{8C02E9D9-D706-4BBD-B559-A93ED919914E}" destId="{F7F5F27A-F4D0-4A7F-9ADB-1FF389B98754}" srcOrd="0" destOrd="0" presId="urn:microsoft.com/office/officeart/2005/8/layout/radial1"/>
    <dgm:cxn modelId="{DF6AA57E-1A23-4C05-940F-37943D40918E}" type="presParOf" srcId="{632D2976-6EF4-4480-BAEC-B610E18951A0}" destId="{7768C9F4-E7E6-47DB-B5DD-7266280550F0}" srcOrd="20" destOrd="0" presId="urn:microsoft.com/office/officeart/2005/8/layout/radial1"/>
    <dgm:cxn modelId="{333CBDB1-41BB-487B-8EB3-9C71EF0DF43B}" type="presParOf" srcId="{632D2976-6EF4-4480-BAEC-B610E18951A0}" destId="{CA67C92D-8105-4FDA-AE55-654906CF2E89}" srcOrd="21" destOrd="0" presId="urn:microsoft.com/office/officeart/2005/8/layout/radial1"/>
    <dgm:cxn modelId="{A3C9B3A9-CA0E-42BF-BBFE-CDE9E8A4A0D9}" type="presParOf" srcId="{CA67C92D-8105-4FDA-AE55-654906CF2E89}" destId="{00BD266D-3C1E-4E4B-922D-C4687447C43A}" srcOrd="0" destOrd="0" presId="urn:microsoft.com/office/officeart/2005/8/layout/radial1"/>
    <dgm:cxn modelId="{97BD443F-E8B8-451D-9915-0D611F90EB54}" type="presParOf" srcId="{632D2976-6EF4-4480-BAEC-B610E18951A0}" destId="{F7E3E723-CDB5-4762-A9F7-7512C36AAD32}" srcOrd="22" destOrd="0" presId="urn:microsoft.com/office/officeart/2005/8/layout/radial1"/>
    <dgm:cxn modelId="{027B6218-FD16-482F-B981-929BEFFB36F0}" type="presParOf" srcId="{632D2976-6EF4-4480-BAEC-B610E18951A0}" destId="{A83677C2-6C35-405D-84D7-5F23F4460014}" srcOrd="23" destOrd="0" presId="urn:microsoft.com/office/officeart/2005/8/layout/radial1"/>
    <dgm:cxn modelId="{840D6D57-2689-4F79-BE6D-0B882D90A491}" type="presParOf" srcId="{A83677C2-6C35-405D-84D7-5F23F4460014}" destId="{AB74D882-2D09-4B4F-86F6-EDB5CC435026}" srcOrd="0" destOrd="0" presId="urn:microsoft.com/office/officeart/2005/8/layout/radial1"/>
    <dgm:cxn modelId="{AA7D26CF-6F0B-4374-9820-09C47E63EBB4}" type="presParOf" srcId="{632D2976-6EF4-4480-BAEC-B610E18951A0}" destId="{CB4D1120-FC05-42CF-A1DE-31C7A9C449B6}" srcOrd="24" destOrd="0" presId="urn:microsoft.com/office/officeart/2005/8/layout/radial1"/>
    <dgm:cxn modelId="{E2218568-EAB7-44A8-AFC3-CEA8DB92DE2B}" type="presParOf" srcId="{632D2976-6EF4-4480-BAEC-B610E18951A0}" destId="{94ECDF84-1E51-4DA5-90FF-12EE6EA98F45}" srcOrd="25" destOrd="0" presId="urn:microsoft.com/office/officeart/2005/8/layout/radial1"/>
    <dgm:cxn modelId="{BD7E9F24-45D8-4C04-8B9F-8F511AC93517}" type="presParOf" srcId="{94ECDF84-1E51-4DA5-90FF-12EE6EA98F45}" destId="{9603A958-2EF6-42D6-98BE-A3E1B5B9A1AE}" srcOrd="0" destOrd="0" presId="urn:microsoft.com/office/officeart/2005/8/layout/radial1"/>
    <dgm:cxn modelId="{E840DD34-38B4-4583-A4FF-D286733B0E31}" type="presParOf" srcId="{632D2976-6EF4-4480-BAEC-B610E18951A0}" destId="{A41A3D3F-3227-4897-A7E9-AA2E3B511E1D}" srcOrd="26" destOrd="0" presId="urn:microsoft.com/office/officeart/2005/8/layout/radial1"/>
    <dgm:cxn modelId="{58640DF1-E4E4-49A3-A01A-B142D0CA63B1}" type="presParOf" srcId="{632D2976-6EF4-4480-BAEC-B610E18951A0}" destId="{F5CA8AB6-7715-4EF7-ADF7-C3357E9667CA}" srcOrd="27" destOrd="0" presId="urn:microsoft.com/office/officeart/2005/8/layout/radial1"/>
    <dgm:cxn modelId="{B780E8EB-2CE4-45C3-8D03-0A52C3FD6C4C}" type="presParOf" srcId="{F5CA8AB6-7715-4EF7-ADF7-C3357E9667CA}" destId="{081F116E-CBDF-415B-B6E7-F268FEDBBCBF}" srcOrd="0" destOrd="0" presId="urn:microsoft.com/office/officeart/2005/8/layout/radial1"/>
    <dgm:cxn modelId="{74B662CD-A8D9-4B2C-8C3E-9512C11E59C6}" type="presParOf" srcId="{632D2976-6EF4-4480-BAEC-B610E18951A0}" destId="{6BFD35E8-E02A-4CD7-B413-C439F3A7B2AA}" srcOrd="28" destOrd="0" presId="urn:microsoft.com/office/officeart/2005/8/layout/radial1"/>
    <dgm:cxn modelId="{384681C2-9114-4B8D-B8A9-852FDD26A51A}" type="presParOf" srcId="{632D2976-6EF4-4480-BAEC-B610E18951A0}" destId="{67EB13F3-1252-48E7-A6C2-CC945D34CBFB}" srcOrd="29" destOrd="0" presId="urn:microsoft.com/office/officeart/2005/8/layout/radial1"/>
    <dgm:cxn modelId="{FB1721D6-EDAA-4A60-845F-27725FA4ECD8}" type="presParOf" srcId="{67EB13F3-1252-48E7-A6C2-CC945D34CBFB}" destId="{65C8B8C0-953E-4D44-BA78-449205F4BEEA}" srcOrd="0" destOrd="0" presId="urn:microsoft.com/office/officeart/2005/8/layout/radial1"/>
    <dgm:cxn modelId="{B8AFF7B5-0569-49A1-A539-43924065031B}" type="presParOf" srcId="{632D2976-6EF4-4480-BAEC-B610E18951A0}" destId="{AC2D5C16-F2F4-4034-A76C-F4024B795FA1}" srcOrd="30" destOrd="0" presId="urn:microsoft.com/office/officeart/2005/8/layout/radial1"/>
    <dgm:cxn modelId="{14D589A6-6766-4137-8EBA-97C88B58E594}" type="presParOf" srcId="{632D2976-6EF4-4480-BAEC-B610E18951A0}" destId="{899308E7-4C1F-46EA-9317-9AC21987B88C}" srcOrd="31" destOrd="0" presId="urn:microsoft.com/office/officeart/2005/8/layout/radial1"/>
    <dgm:cxn modelId="{D94347B1-72E9-48DA-B50A-DD15D444D310}" type="presParOf" srcId="{899308E7-4C1F-46EA-9317-9AC21987B88C}" destId="{B7CD179C-35C0-4C36-AFA0-848E37555805}" srcOrd="0" destOrd="0" presId="urn:microsoft.com/office/officeart/2005/8/layout/radial1"/>
    <dgm:cxn modelId="{707426B0-59CF-4AE1-B948-5C17E16C6A29}" type="presParOf" srcId="{632D2976-6EF4-4480-BAEC-B610E18951A0}" destId="{BE1D9677-9B54-4965-99D8-4218F0A48E84}" srcOrd="32" destOrd="0" presId="urn:microsoft.com/office/officeart/2005/8/layout/radial1"/>
    <dgm:cxn modelId="{CB13E595-5DB2-4784-A268-1BC7ECF83A9E}" type="presParOf" srcId="{632D2976-6EF4-4480-BAEC-B610E18951A0}" destId="{C369BB5C-6DB1-47D8-930D-DDAD7158C7C6}" srcOrd="33" destOrd="0" presId="urn:microsoft.com/office/officeart/2005/8/layout/radial1"/>
    <dgm:cxn modelId="{ADADD2DA-2B70-4DEB-BB7F-2231D6CF57C5}" type="presParOf" srcId="{C369BB5C-6DB1-47D8-930D-DDAD7158C7C6}" destId="{948153CC-DB48-4363-8F16-26978586EB46}" srcOrd="0" destOrd="0" presId="urn:microsoft.com/office/officeart/2005/8/layout/radial1"/>
    <dgm:cxn modelId="{DC62DC52-8A15-4C85-ACC0-3B637CB6F590}" type="presParOf" srcId="{632D2976-6EF4-4480-BAEC-B610E18951A0}" destId="{C5456AA9-68AA-4EF1-8791-B94610F45CA9}" srcOrd="34" destOrd="0" presId="urn:microsoft.com/office/officeart/2005/8/layout/radial1"/>
    <dgm:cxn modelId="{2B8C8C05-802F-4916-9912-45627A85A082}" type="presParOf" srcId="{632D2976-6EF4-4480-BAEC-B610E18951A0}" destId="{70F2DC00-2DC6-4861-B839-1D210A933A77}" srcOrd="35" destOrd="0" presId="urn:microsoft.com/office/officeart/2005/8/layout/radial1"/>
    <dgm:cxn modelId="{809BABF1-391D-45E3-ACB7-CC369F80107C}" type="presParOf" srcId="{70F2DC00-2DC6-4861-B839-1D210A933A77}" destId="{16E89DDC-559E-4B53-9AAF-F97535924050}" srcOrd="0" destOrd="0" presId="urn:microsoft.com/office/officeart/2005/8/layout/radial1"/>
    <dgm:cxn modelId="{61C9165C-3990-48D1-A306-33AF5252209F}" type="presParOf" srcId="{632D2976-6EF4-4480-BAEC-B610E18951A0}" destId="{BFA94125-872B-4D8D-A5BE-B1BF055E629D}" srcOrd="36" destOrd="0" presId="urn:microsoft.com/office/officeart/2005/8/layout/radial1"/>
    <dgm:cxn modelId="{1BD05B07-E234-443C-8BA3-119501A16F68}" type="presParOf" srcId="{632D2976-6EF4-4480-BAEC-B610E18951A0}" destId="{EF4F5FAF-BABE-43D9-9A77-5F62EF3114AF}" srcOrd="37" destOrd="0" presId="urn:microsoft.com/office/officeart/2005/8/layout/radial1"/>
    <dgm:cxn modelId="{ABF33F88-B7B6-4552-92B0-1D71DEB2D1FB}" type="presParOf" srcId="{EF4F5FAF-BABE-43D9-9A77-5F62EF3114AF}" destId="{2137F4CE-3ED8-45B5-A8B4-F569CCBD57D3}" srcOrd="0" destOrd="0" presId="urn:microsoft.com/office/officeart/2005/8/layout/radial1"/>
    <dgm:cxn modelId="{CF1A583D-4310-481E-8B41-C5FF2B9B93C3}" type="presParOf" srcId="{632D2976-6EF4-4480-BAEC-B610E18951A0}" destId="{C94D98FC-C3C4-475F-8837-CB9B6BFDE932}" srcOrd="38" destOrd="0" presId="urn:microsoft.com/office/officeart/2005/8/layout/radial1"/>
    <dgm:cxn modelId="{0ED8349C-2BD6-4292-9942-43D4BA047635}" type="presParOf" srcId="{632D2976-6EF4-4480-BAEC-B610E18951A0}" destId="{6114752C-1F40-45B9-BCDE-1E0A22AB02BF}" srcOrd="39" destOrd="0" presId="urn:microsoft.com/office/officeart/2005/8/layout/radial1"/>
    <dgm:cxn modelId="{C7A8916F-E5DB-47C7-95CF-8FE9947AF598}" type="presParOf" srcId="{6114752C-1F40-45B9-BCDE-1E0A22AB02BF}" destId="{DD0884BB-480B-4026-AC9A-CE0B4FFBA4CB}" srcOrd="0" destOrd="0" presId="urn:microsoft.com/office/officeart/2005/8/layout/radial1"/>
    <dgm:cxn modelId="{D831A256-49EB-4A23-807E-61EA2235C506}" type="presParOf" srcId="{632D2976-6EF4-4480-BAEC-B610E18951A0}" destId="{841E847B-631F-4DF8-9EBA-D10CA6931D8E}" srcOrd="40" destOrd="0" presId="urn:microsoft.com/office/officeart/2005/8/layout/radial1"/>
    <dgm:cxn modelId="{EC0E8C74-0B82-49E7-A5D8-FD62B2790380}" type="presParOf" srcId="{632D2976-6EF4-4480-BAEC-B610E18951A0}" destId="{F67D4A11-968E-46BA-A5C0-0B32FD71176D}" srcOrd="41" destOrd="0" presId="urn:microsoft.com/office/officeart/2005/8/layout/radial1"/>
    <dgm:cxn modelId="{21FA02A0-68B2-498E-879C-4991CE05A9DA}" type="presParOf" srcId="{F67D4A11-968E-46BA-A5C0-0B32FD71176D}" destId="{2CBA8827-CE08-46FA-BFE3-5908727A4D5B}" srcOrd="0" destOrd="0" presId="urn:microsoft.com/office/officeart/2005/8/layout/radial1"/>
    <dgm:cxn modelId="{E2AC6F4E-C8A9-493E-A892-E1FB24B26D9B}" type="presParOf" srcId="{632D2976-6EF4-4480-BAEC-B610E18951A0}" destId="{DB1423C4-3CB1-4FFC-ABAC-5D672C4BAA9A}" srcOrd="42" destOrd="0" presId="urn:microsoft.com/office/officeart/2005/8/layout/radial1"/>
    <dgm:cxn modelId="{7140CA30-D9EE-49ED-B393-D1BEB88B9F35}" type="presParOf" srcId="{632D2976-6EF4-4480-BAEC-B610E18951A0}" destId="{64C0D591-74B5-403B-BA46-4A68092ECB27}" srcOrd="43" destOrd="0" presId="urn:microsoft.com/office/officeart/2005/8/layout/radial1"/>
    <dgm:cxn modelId="{0A720EE7-36BE-42DC-BB11-07782B4C5A27}" type="presParOf" srcId="{64C0D591-74B5-403B-BA46-4A68092ECB27}" destId="{4D5A4130-7AE2-474F-8F81-4547EFDCA950}" srcOrd="0" destOrd="0" presId="urn:microsoft.com/office/officeart/2005/8/layout/radial1"/>
    <dgm:cxn modelId="{287CFA78-A544-4E42-8514-2AD75B8368FF}" type="presParOf" srcId="{632D2976-6EF4-4480-BAEC-B610E18951A0}" destId="{F52D0B5B-4AD8-4353-95A8-519D36F64881}" srcOrd="44" destOrd="0" presId="urn:microsoft.com/office/officeart/2005/8/layout/radial1"/>
    <dgm:cxn modelId="{F2F8A685-EB7A-44D4-AA18-484FFBB890AD}" type="presParOf" srcId="{632D2976-6EF4-4480-BAEC-B610E18951A0}" destId="{63316404-DFA8-4274-BCBC-A675AF8A08D1}" srcOrd="45" destOrd="0" presId="urn:microsoft.com/office/officeart/2005/8/layout/radial1"/>
    <dgm:cxn modelId="{DFB36379-20E5-4AB5-A414-9B78459B060E}" type="presParOf" srcId="{63316404-DFA8-4274-BCBC-A675AF8A08D1}" destId="{A5B25ACC-BC69-4DDA-AF43-63A00D27D459}" srcOrd="0" destOrd="0" presId="urn:microsoft.com/office/officeart/2005/8/layout/radial1"/>
    <dgm:cxn modelId="{00FC4E59-5BC7-4261-8E2F-1463D77E9610}" type="presParOf" srcId="{632D2976-6EF4-4480-BAEC-B610E18951A0}" destId="{2AA614CB-9B4B-4D93-B84E-80AECEB2A81D}" srcOrd="46" destOrd="0" presId="urn:microsoft.com/office/officeart/2005/8/layout/radial1"/>
    <dgm:cxn modelId="{1478D02D-3C45-441E-B702-68C78A3478B9}" type="presParOf" srcId="{632D2976-6EF4-4480-BAEC-B610E18951A0}" destId="{849FF2D2-549E-487E-A9F4-A88B14E9D3C4}" srcOrd="47" destOrd="0" presId="urn:microsoft.com/office/officeart/2005/8/layout/radial1"/>
    <dgm:cxn modelId="{A65F826C-89BC-4482-9E17-9450D878545F}" type="presParOf" srcId="{849FF2D2-549E-487E-A9F4-A88B14E9D3C4}" destId="{8756BD77-E7BE-422F-A772-9ABB86E9ABEC}" srcOrd="0" destOrd="0" presId="urn:microsoft.com/office/officeart/2005/8/layout/radial1"/>
    <dgm:cxn modelId="{7DB35AD0-7EE5-49EE-BC0A-E1A62D58FEE5}" type="presParOf" srcId="{632D2976-6EF4-4480-BAEC-B610E18951A0}" destId="{D1D99C62-1092-4653-AE5D-11AFF127FE1A}" srcOrd="48" destOrd="0" presId="urn:microsoft.com/office/officeart/2005/8/layout/radial1"/>
    <dgm:cxn modelId="{9A775050-A619-4CA7-BEDD-52DF29761880}" type="presParOf" srcId="{632D2976-6EF4-4480-BAEC-B610E18951A0}" destId="{5B7FC1E4-B25A-4451-AFD8-8E4EA2CA9359}" srcOrd="49" destOrd="0" presId="urn:microsoft.com/office/officeart/2005/8/layout/radial1"/>
    <dgm:cxn modelId="{05A2F18A-3A2A-419F-9977-8715DDC4D6F0}" type="presParOf" srcId="{5B7FC1E4-B25A-4451-AFD8-8E4EA2CA9359}" destId="{F0A7FB6F-8C3C-42A4-900A-1BA47DBE5585}" srcOrd="0" destOrd="0" presId="urn:microsoft.com/office/officeart/2005/8/layout/radial1"/>
    <dgm:cxn modelId="{43C6EF9D-61E3-4BC5-8658-4894B6283931}" type="presParOf" srcId="{632D2976-6EF4-4480-BAEC-B610E18951A0}" destId="{5BB976CA-BABD-433D-B340-0675CAFFE428}" srcOrd="50" destOrd="0" presId="urn:microsoft.com/office/officeart/2005/8/layout/radial1"/>
    <dgm:cxn modelId="{C348744C-31D9-4922-9EC3-B3E2171332EB}" type="presParOf" srcId="{632D2976-6EF4-4480-BAEC-B610E18951A0}" destId="{EF08DCEA-52CF-44D0-815F-2CA4417F7F1B}" srcOrd="51" destOrd="0" presId="urn:microsoft.com/office/officeart/2005/8/layout/radial1"/>
    <dgm:cxn modelId="{AE1CBCF2-C052-45FA-A0E4-F06B011A0138}" type="presParOf" srcId="{EF08DCEA-52CF-44D0-815F-2CA4417F7F1B}" destId="{5EF99D8C-D83E-4DFA-817D-635222620DCF}" srcOrd="0" destOrd="0" presId="urn:microsoft.com/office/officeart/2005/8/layout/radial1"/>
    <dgm:cxn modelId="{8DD1632A-D526-44B2-B010-F7142A4747FA}" type="presParOf" srcId="{632D2976-6EF4-4480-BAEC-B610E18951A0}" destId="{7DCB607F-5CB9-4EE9-8C0E-F3C11DA7B195}" srcOrd="52" destOrd="0" presId="urn:microsoft.com/office/officeart/2005/8/layout/radial1"/>
    <dgm:cxn modelId="{6E1FB5DB-7541-4DE6-814C-E3CADFE24499}" type="presParOf" srcId="{632D2976-6EF4-4480-BAEC-B610E18951A0}" destId="{EBB677EF-D121-4D7D-8AC0-DAE5E9770B46}" srcOrd="53" destOrd="0" presId="urn:microsoft.com/office/officeart/2005/8/layout/radial1"/>
    <dgm:cxn modelId="{AC51A35E-9222-49BB-9B08-3459CE414E50}" type="presParOf" srcId="{EBB677EF-D121-4D7D-8AC0-DAE5E9770B46}" destId="{CCCA70F0-A93A-4B4C-8481-F9E68BCF321C}" srcOrd="0" destOrd="0" presId="urn:microsoft.com/office/officeart/2005/8/layout/radial1"/>
    <dgm:cxn modelId="{F581B5B9-AD43-42D5-9BF4-8493C0DE8E84}" type="presParOf" srcId="{632D2976-6EF4-4480-BAEC-B610E18951A0}" destId="{1AC5036F-700F-498C-BFEF-F6B849E443EB}" srcOrd="54" destOrd="0" presId="urn:microsoft.com/office/officeart/2005/8/layout/radial1"/>
    <dgm:cxn modelId="{105959FF-2FA5-44BA-BDA7-24F45F1117EE}" type="presParOf" srcId="{632D2976-6EF4-4480-BAEC-B610E18951A0}" destId="{BFAFBD81-C644-4257-B092-C6D1E79795F3}" srcOrd="55" destOrd="0" presId="urn:microsoft.com/office/officeart/2005/8/layout/radial1"/>
    <dgm:cxn modelId="{57ECAF0C-23F8-4118-BDE5-FD8B49175685}" type="presParOf" srcId="{BFAFBD81-C644-4257-B092-C6D1E79795F3}" destId="{E923C5E3-1A14-4238-8E01-68DAEC36EB4E}" srcOrd="0" destOrd="0" presId="urn:microsoft.com/office/officeart/2005/8/layout/radial1"/>
    <dgm:cxn modelId="{602C49AA-CE60-4830-8A4E-97DF0EEF9B02}" type="presParOf" srcId="{632D2976-6EF4-4480-BAEC-B610E18951A0}" destId="{5FDD4864-A737-4DB0-8961-EB9E8C60724E}" srcOrd="56" destOrd="0" presId="urn:microsoft.com/office/officeart/2005/8/layout/radial1"/>
  </dgm:cxnLst>
  <dgm:bg>
    <a:solidFill>
      <a:schemeClr val="bg1"/>
    </a:solidFill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B55D6-6139-41CA-8C76-57D67B09960C}">
      <dsp:nvSpPr>
        <dsp:cNvPr id="0" name=""/>
        <dsp:cNvSpPr/>
      </dsp:nvSpPr>
      <dsp:spPr>
        <a:xfrm>
          <a:off x="3387247" y="2058870"/>
          <a:ext cx="1661413" cy="118167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Industrial </a:t>
          </a: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R&amp;D</a:t>
          </a:r>
          <a:endParaRPr lang="he-IL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0555" y="2231922"/>
        <a:ext cx="1174797" cy="835571"/>
      </dsp:txXfrm>
    </dsp:sp>
    <dsp:sp modelId="{85F69C8B-82FD-4072-BCBC-B7AF6ED99D0A}">
      <dsp:nvSpPr>
        <dsp:cNvPr id="0" name=""/>
        <dsp:cNvSpPr/>
      </dsp:nvSpPr>
      <dsp:spPr>
        <a:xfrm rot="16716551">
          <a:off x="3911755" y="1598436"/>
          <a:ext cx="929401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929401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>
            <a:solidFill>
              <a:schemeClr val="tx1"/>
            </a:solidFill>
          </a:endParaRPr>
        </a:p>
      </dsp:txBody>
      <dsp:txXfrm>
        <a:off x="4353221" y="1579566"/>
        <a:ext cx="46470" cy="46470"/>
      </dsp:txXfrm>
    </dsp:sp>
    <dsp:sp modelId="{BB517B2F-3AFD-4A9F-9A4D-31C1B36B3DD0}">
      <dsp:nvSpPr>
        <dsp:cNvPr id="0" name=""/>
        <dsp:cNvSpPr/>
      </dsp:nvSpPr>
      <dsp:spPr>
        <a:xfrm>
          <a:off x="3889115" y="200411"/>
          <a:ext cx="1256104" cy="94597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Renewable Energy</a:t>
          </a:r>
          <a:endParaRPr lang="he-IL" sz="1400" kern="1200" dirty="0"/>
        </a:p>
      </dsp:txBody>
      <dsp:txXfrm>
        <a:off x="4073067" y="338945"/>
        <a:ext cx="888200" cy="668902"/>
      </dsp:txXfrm>
    </dsp:sp>
    <dsp:sp modelId="{07908D78-BB20-4CF6-95C1-ED7BB8017616}">
      <dsp:nvSpPr>
        <dsp:cNvPr id="0" name=""/>
        <dsp:cNvSpPr/>
      </dsp:nvSpPr>
      <dsp:spPr>
        <a:xfrm rot="16524497">
          <a:off x="4169306" y="1941024"/>
          <a:ext cx="230657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230657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>
            <a:solidFill>
              <a:schemeClr val="tx1"/>
            </a:solidFill>
          </a:endParaRPr>
        </a:p>
      </dsp:txBody>
      <dsp:txXfrm>
        <a:off x="4278868" y="1939623"/>
        <a:ext cx="11532" cy="11532"/>
      </dsp:txXfrm>
    </dsp:sp>
    <dsp:sp modelId="{0CA8DC3E-AC8F-4203-955E-4B26E8A723D8}">
      <dsp:nvSpPr>
        <dsp:cNvPr id="0" name=""/>
        <dsp:cNvSpPr/>
      </dsp:nvSpPr>
      <dsp:spPr>
        <a:xfrm>
          <a:off x="3664919" y="1006378"/>
          <a:ext cx="1339134" cy="82489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Water Technology</a:t>
          </a:r>
          <a:endParaRPr lang="he-IL" sz="1200" kern="1200" dirty="0"/>
        </a:p>
      </dsp:txBody>
      <dsp:txXfrm>
        <a:off x="3861031" y="1127181"/>
        <a:ext cx="946910" cy="583289"/>
      </dsp:txXfrm>
    </dsp:sp>
    <dsp:sp modelId="{3AECACBB-ECEC-41E1-B9D6-8EF0BC72478A}">
      <dsp:nvSpPr>
        <dsp:cNvPr id="0" name=""/>
        <dsp:cNvSpPr/>
      </dsp:nvSpPr>
      <dsp:spPr>
        <a:xfrm rot="18291477">
          <a:off x="4385493" y="1730535"/>
          <a:ext cx="939282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939282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>
            <a:solidFill>
              <a:schemeClr val="tx1"/>
            </a:solidFill>
          </a:endParaRPr>
        </a:p>
      </dsp:txBody>
      <dsp:txXfrm>
        <a:off x="4831653" y="1711419"/>
        <a:ext cx="46964" cy="46964"/>
      </dsp:txXfrm>
    </dsp:sp>
    <dsp:sp modelId="{0682A7EE-332B-4C8A-AE7F-290B6AE09582}">
      <dsp:nvSpPr>
        <dsp:cNvPr id="0" name=""/>
        <dsp:cNvSpPr/>
      </dsp:nvSpPr>
      <dsp:spPr>
        <a:xfrm>
          <a:off x="4893208" y="457222"/>
          <a:ext cx="1026124" cy="97281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R&amp;D Fund</a:t>
          </a:r>
          <a:endParaRPr lang="he-IL" sz="1800" kern="1200" dirty="0"/>
        </a:p>
      </dsp:txBody>
      <dsp:txXfrm>
        <a:off x="5043480" y="599687"/>
        <a:ext cx="725580" cy="687883"/>
      </dsp:txXfrm>
    </dsp:sp>
    <dsp:sp modelId="{A6B2B8B8-620F-461F-B2CC-20276094123A}">
      <dsp:nvSpPr>
        <dsp:cNvPr id="0" name=""/>
        <dsp:cNvSpPr/>
      </dsp:nvSpPr>
      <dsp:spPr>
        <a:xfrm rot="18659173">
          <a:off x="4571291" y="1959867"/>
          <a:ext cx="484496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484496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>
            <a:solidFill>
              <a:schemeClr val="tx1"/>
            </a:solidFill>
          </a:endParaRPr>
        </a:p>
      </dsp:txBody>
      <dsp:txXfrm>
        <a:off x="4801426" y="1952121"/>
        <a:ext cx="24224" cy="24224"/>
      </dsp:txXfrm>
    </dsp:sp>
    <dsp:sp modelId="{677C8585-8531-4326-88BE-AD70E759F6D7}">
      <dsp:nvSpPr>
        <dsp:cNvPr id="0" name=""/>
        <dsp:cNvSpPr/>
      </dsp:nvSpPr>
      <dsp:spPr>
        <a:xfrm>
          <a:off x="4803332" y="1318595"/>
          <a:ext cx="708283" cy="4995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BioTech Fund</a:t>
          </a:r>
          <a:endParaRPr lang="he-IL" sz="1100" kern="1200" dirty="0"/>
        </a:p>
      </dsp:txBody>
      <dsp:txXfrm>
        <a:off x="4907058" y="1391758"/>
        <a:ext cx="500831" cy="353261"/>
      </dsp:txXfrm>
    </dsp:sp>
    <dsp:sp modelId="{0026E623-331E-445E-9857-5603BBDD2C8D}">
      <dsp:nvSpPr>
        <dsp:cNvPr id="0" name=""/>
        <dsp:cNvSpPr/>
      </dsp:nvSpPr>
      <dsp:spPr>
        <a:xfrm rot="19618198">
          <a:off x="4736908" y="1929040"/>
          <a:ext cx="1165578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1165578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>
            <a:solidFill>
              <a:schemeClr val="tx1"/>
            </a:solidFill>
          </a:endParaRPr>
        </a:p>
      </dsp:txBody>
      <dsp:txXfrm>
        <a:off x="5290558" y="1904267"/>
        <a:ext cx="58278" cy="58278"/>
      </dsp:txXfrm>
    </dsp:sp>
    <dsp:sp modelId="{335F7603-E2B6-4EB0-BD35-5110B246E38B}">
      <dsp:nvSpPr>
        <dsp:cNvPr id="0" name=""/>
        <dsp:cNvSpPr/>
      </dsp:nvSpPr>
      <dsp:spPr>
        <a:xfrm>
          <a:off x="5669774" y="960778"/>
          <a:ext cx="1083770" cy="78543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Financial R&amp;D</a:t>
          </a:r>
          <a:endParaRPr lang="he-IL" sz="1400" kern="1200" dirty="0"/>
        </a:p>
      </dsp:txBody>
      <dsp:txXfrm>
        <a:off x="5828488" y="1075802"/>
        <a:ext cx="766342" cy="555385"/>
      </dsp:txXfrm>
    </dsp:sp>
    <dsp:sp modelId="{0C89FCC7-D41E-49DD-B171-368CA36945B9}">
      <dsp:nvSpPr>
        <dsp:cNvPr id="0" name=""/>
        <dsp:cNvSpPr/>
      </dsp:nvSpPr>
      <dsp:spPr>
        <a:xfrm rot="21123335">
          <a:off x="5026333" y="2433867"/>
          <a:ext cx="1414024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1414024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>
            <a:solidFill>
              <a:schemeClr val="tx1"/>
            </a:solidFill>
          </a:endParaRPr>
        </a:p>
      </dsp:txBody>
      <dsp:txXfrm>
        <a:off x="5697994" y="2402882"/>
        <a:ext cx="70701" cy="70701"/>
      </dsp:txXfrm>
    </dsp:sp>
    <dsp:sp modelId="{8C0EFFA6-52C4-4DEB-A682-32A4113A7431}">
      <dsp:nvSpPr>
        <dsp:cNvPr id="0" name=""/>
        <dsp:cNvSpPr/>
      </dsp:nvSpPr>
      <dsp:spPr>
        <a:xfrm>
          <a:off x="6418856" y="1797192"/>
          <a:ext cx="1363142" cy="90052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Bi-National Agreements</a:t>
          </a:r>
          <a:endParaRPr lang="he-IL" sz="1400" kern="1200" dirty="0"/>
        </a:p>
      </dsp:txBody>
      <dsp:txXfrm>
        <a:off x="6618484" y="1929071"/>
        <a:ext cx="963886" cy="636766"/>
      </dsp:txXfrm>
    </dsp:sp>
    <dsp:sp modelId="{15A49CAC-9493-4E33-A1D1-0CE0622FBF3C}">
      <dsp:nvSpPr>
        <dsp:cNvPr id="0" name=""/>
        <dsp:cNvSpPr/>
      </dsp:nvSpPr>
      <dsp:spPr>
        <a:xfrm rot="20435391">
          <a:off x="4953988" y="2334315"/>
          <a:ext cx="293353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293353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>
            <a:solidFill>
              <a:schemeClr val="tx1"/>
            </a:solidFill>
          </a:endParaRPr>
        </a:p>
      </dsp:txBody>
      <dsp:txXfrm>
        <a:off x="5093331" y="2331347"/>
        <a:ext cx="14667" cy="14667"/>
      </dsp:txXfrm>
    </dsp:sp>
    <dsp:sp modelId="{DDA32B90-B96B-4DF2-9E6D-51351AD08271}">
      <dsp:nvSpPr>
        <dsp:cNvPr id="0" name=""/>
        <dsp:cNvSpPr/>
      </dsp:nvSpPr>
      <dsp:spPr>
        <a:xfrm>
          <a:off x="5105071" y="1622835"/>
          <a:ext cx="1614139" cy="85983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Nanotechnology Centers</a:t>
          </a:r>
          <a:endParaRPr lang="he-IL" sz="1200" kern="1200" dirty="0"/>
        </a:p>
      </dsp:txBody>
      <dsp:txXfrm>
        <a:off x="5341456" y="1748755"/>
        <a:ext cx="1141369" cy="607996"/>
      </dsp:txXfrm>
    </dsp:sp>
    <dsp:sp modelId="{4D3FCF50-A5DF-4C94-9C15-4A0A3A9B8F55}">
      <dsp:nvSpPr>
        <dsp:cNvPr id="0" name=""/>
        <dsp:cNvSpPr/>
      </dsp:nvSpPr>
      <dsp:spPr>
        <a:xfrm rot="70231">
          <a:off x="5048311" y="2663056"/>
          <a:ext cx="73212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73212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>
            <a:solidFill>
              <a:schemeClr val="tx1"/>
            </a:solidFill>
          </a:endParaRPr>
        </a:p>
      </dsp:txBody>
      <dsp:txXfrm>
        <a:off x="5083086" y="2665591"/>
        <a:ext cx="3660" cy="3660"/>
      </dsp:txXfrm>
    </dsp:sp>
    <dsp:sp modelId="{46CAC731-40E5-4A67-99D8-0A2AB2A3263A}">
      <dsp:nvSpPr>
        <dsp:cNvPr id="0" name=""/>
        <dsp:cNvSpPr/>
      </dsp:nvSpPr>
      <dsp:spPr>
        <a:xfrm>
          <a:off x="5121174" y="2383543"/>
          <a:ext cx="1045417" cy="59059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Magneton</a:t>
          </a:r>
          <a:endParaRPr lang="he-IL" sz="1200" kern="1200" dirty="0"/>
        </a:p>
      </dsp:txBody>
      <dsp:txXfrm>
        <a:off x="5274272" y="2470034"/>
        <a:ext cx="739221" cy="417617"/>
      </dsp:txXfrm>
    </dsp:sp>
    <dsp:sp modelId="{F5AF45A1-0E26-4589-A395-18E786545AE4}">
      <dsp:nvSpPr>
        <dsp:cNvPr id="0" name=""/>
        <dsp:cNvSpPr/>
      </dsp:nvSpPr>
      <dsp:spPr>
        <a:xfrm rot="413698">
          <a:off x="5033648" y="2798505"/>
          <a:ext cx="901814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901814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>
            <a:solidFill>
              <a:schemeClr val="tx1"/>
            </a:solidFill>
          </a:endParaRPr>
        </a:p>
      </dsp:txBody>
      <dsp:txXfrm>
        <a:off x="5462010" y="2780325"/>
        <a:ext cx="45090" cy="45090"/>
      </dsp:txXfrm>
    </dsp:sp>
    <dsp:sp modelId="{311286F1-683A-4A37-9508-FA96C5C949DF}">
      <dsp:nvSpPr>
        <dsp:cNvPr id="0" name=""/>
        <dsp:cNvSpPr/>
      </dsp:nvSpPr>
      <dsp:spPr>
        <a:xfrm>
          <a:off x="5921656" y="2538867"/>
          <a:ext cx="1217867" cy="7809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MAGNET programs</a:t>
          </a:r>
          <a:endParaRPr lang="he-IL" sz="1400" kern="1200" dirty="0"/>
        </a:p>
      </dsp:txBody>
      <dsp:txXfrm>
        <a:off x="6100008" y="2653240"/>
        <a:ext cx="861163" cy="552241"/>
      </dsp:txXfrm>
    </dsp:sp>
    <dsp:sp modelId="{8C02E9D9-D706-4BBD-B559-A93ED919914E}">
      <dsp:nvSpPr>
        <dsp:cNvPr id="0" name=""/>
        <dsp:cNvSpPr/>
      </dsp:nvSpPr>
      <dsp:spPr>
        <a:xfrm rot="3373275">
          <a:off x="4358740" y="3583411"/>
          <a:ext cx="973385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973385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21098" y="3563442"/>
        <a:ext cx="48669" cy="48669"/>
      </dsp:txXfrm>
    </dsp:sp>
    <dsp:sp modelId="{7768C9F4-E7E6-47DB-B5DD-7266280550F0}">
      <dsp:nvSpPr>
        <dsp:cNvPr id="0" name=""/>
        <dsp:cNvSpPr/>
      </dsp:nvSpPr>
      <dsp:spPr>
        <a:xfrm>
          <a:off x="4792898" y="3943074"/>
          <a:ext cx="1184094" cy="90252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Industry-Academia Cooperation</a:t>
          </a:r>
          <a:endParaRPr lang="he-IL" sz="1400" kern="1200" dirty="0"/>
        </a:p>
      </dsp:txBody>
      <dsp:txXfrm>
        <a:off x="4966305" y="4075246"/>
        <a:ext cx="837280" cy="638183"/>
      </dsp:txXfrm>
    </dsp:sp>
    <dsp:sp modelId="{CA67C92D-8105-4FDA-AE55-654906CF2E89}">
      <dsp:nvSpPr>
        <dsp:cNvPr id="0" name=""/>
        <dsp:cNvSpPr/>
      </dsp:nvSpPr>
      <dsp:spPr>
        <a:xfrm rot="1348005">
          <a:off x="4893300" y="3157804"/>
          <a:ext cx="1127761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1127761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>
            <a:solidFill>
              <a:schemeClr val="tx1"/>
            </a:solidFill>
          </a:endParaRPr>
        </a:p>
      </dsp:txBody>
      <dsp:txXfrm>
        <a:off x="5428987" y="3133976"/>
        <a:ext cx="56388" cy="56388"/>
      </dsp:txXfrm>
    </dsp:sp>
    <dsp:sp modelId="{F7E3E723-CDB5-4762-A9F7-7512C36AAD32}">
      <dsp:nvSpPr>
        <dsp:cNvPr id="0" name=""/>
        <dsp:cNvSpPr/>
      </dsp:nvSpPr>
      <dsp:spPr>
        <a:xfrm>
          <a:off x="5920076" y="3212929"/>
          <a:ext cx="892979" cy="65060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NOFAR</a:t>
          </a:r>
          <a:endParaRPr lang="he-IL" sz="1200" kern="1200" dirty="0"/>
        </a:p>
      </dsp:txBody>
      <dsp:txXfrm>
        <a:off x="6050850" y="3308208"/>
        <a:ext cx="631431" cy="460046"/>
      </dsp:txXfrm>
    </dsp:sp>
    <dsp:sp modelId="{A83677C2-6C35-405D-84D7-5F23F4460014}">
      <dsp:nvSpPr>
        <dsp:cNvPr id="0" name=""/>
        <dsp:cNvSpPr/>
      </dsp:nvSpPr>
      <dsp:spPr>
        <a:xfrm rot="2287922">
          <a:off x="4639507" y="3477305"/>
          <a:ext cx="1276534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1276534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5245861" y="3449757"/>
        <a:ext cx="63826" cy="63826"/>
      </dsp:txXfrm>
    </dsp:sp>
    <dsp:sp modelId="{CB4D1120-FC05-42CF-A1DE-31C7A9C449B6}">
      <dsp:nvSpPr>
        <dsp:cNvPr id="0" name=""/>
        <dsp:cNvSpPr/>
      </dsp:nvSpPr>
      <dsp:spPr>
        <a:xfrm>
          <a:off x="5624340" y="3800923"/>
          <a:ext cx="901077" cy="61295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KAMIN</a:t>
          </a:r>
          <a:endParaRPr lang="he-IL" sz="1100" kern="1200" dirty="0"/>
        </a:p>
      </dsp:txBody>
      <dsp:txXfrm>
        <a:off x="5756300" y="3890688"/>
        <a:ext cx="637157" cy="433424"/>
      </dsp:txXfrm>
    </dsp:sp>
    <dsp:sp modelId="{94ECDF84-1E51-4DA5-90FF-12EE6EA98F45}">
      <dsp:nvSpPr>
        <dsp:cNvPr id="0" name=""/>
        <dsp:cNvSpPr/>
      </dsp:nvSpPr>
      <dsp:spPr>
        <a:xfrm rot="4449640">
          <a:off x="4293487" y="3341983"/>
          <a:ext cx="244227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244227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>
            <a:solidFill>
              <a:schemeClr val="tx1"/>
            </a:solidFill>
          </a:endParaRPr>
        </a:p>
      </dsp:txBody>
      <dsp:txXfrm>
        <a:off x="4409495" y="3340243"/>
        <a:ext cx="12211" cy="12211"/>
      </dsp:txXfrm>
    </dsp:sp>
    <dsp:sp modelId="{A41A3D3F-3227-4897-A7E9-AA2E3B511E1D}">
      <dsp:nvSpPr>
        <dsp:cNvPr id="0" name=""/>
        <dsp:cNvSpPr/>
      </dsp:nvSpPr>
      <dsp:spPr>
        <a:xfrm>
          <a:off x="3736516" y="3462640"/>
          <a:ext cx="1573879" cy="52773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Technological Incubators</a:t>
          </a:r>
          <a:endParaRPr lang="he-IL" sz="1400" kern="1200" dirty="0"/>
        </a:p>
      </dsp:txBody>
      <dsp:txXfrm>
        <a:off x="3967005" y="3539924"/>
        <a:ext cx="1112901" cy="373162"/>
      </dsp:txXfrm>
    </dsp:sp>
    <dsp:sp modelId="{F5CA8AB6-7715-4EF7-ADF7-C3357E9667CA}">
      <dsp:nvSpPr>
        <dsp:cNvPr id="0" name=""/>
        <dsp:cNvSpPr/>
      </dsp:nvSpPr>
      <dsp:spPr>
        <a:xfrm rot="11179963">
          <a:off x="2204055" y="2488250"/>
          <a:ext cx="1196775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1196775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>
            <a:solidFill>
              <a:schemeClr val="tx1"/>
            </a:solidFill>
          </a:endParaRPr>
        </a:p>
      </dsp:txBody>
      <dsp:txXfrm rot="10800000">
        <a:off x="2772523" y="2462696"/>
        <a:ext cx="59838" cy="59838"/>
      </dsp:txXfrm>
    </dsp:sp>
    <dsp:sp modelId="{6BFD35E8-E02A-4CD7-B413-C439F3A7B2AA}">
      <dsp:nvSpPr>
        <dsp:cNvPr id="0" name=""/>
        <dsp:cNvSpPr/>
      </dsp:nvSpPr>
      <dsp:spPr>
        <a:xfrm>
          <a:off x="674535" y="2036393"/>
          <a:ext cx="1562627" cy="61355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Young Entrepreneurs</a:t>
          </a:r>
          <a:endParaRPr lang="he-IL" sz="1400" kern="1200" dirty="0"/>
        </a:p>
      </dsp:txBody>
      <dsp:txXfrm>
        <a:off x="903376" y="2126246"/>
        <a:ext cx="1104945" cy="433850"/>
      </dsp:txXfrm>
    </dsp:sp>
    <dsp:sp modelId="{67EB13F3-1252-48E7-A6C2-CC945D34CBFB}">
      <dsp:nvSpPr>
        <dsp:cNvPr id="0" name=""/>
        <dsp:cNvSpPr/>
      </dsp:nvSpPr>
      <dsp:spPr>
        <a:xfrm rot="5121601">
          <a:off x="3937898" y="3590820"/>
          <a:ext cx="713582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713582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>
            <a:solidFill>
              <a:schemeClr val="tx1"/>
            </a:solidFill>
          </a:endParaRPr>
        </a:p>
      </dsp:txBody>
      <dsp:txXfrm>
        <a:off x="4276850" y="3577346"/>
        <a:ext cx="35679" cy="35679"/>
      </dsp:txXfrm>
    </dsp:sp>
    <dsp:sp modelId="{AC2D5C16-F2F4-4034-A76C-F4024B795FA1}">
      <dsp:nvSpPr>
        <dsp:cNvPr id="0" name=""/>
        <dsp:cNvSpPr/>
      </dsp:nvSpPr>
      <dsp:spPr>
        <a:xfrm>
          <a:off x="3732221" y="3950424"/>
          <a:ext cx="1240301" cy="71096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Traditional Industry </a:t>
          </a:r>
          <a:endParaRPr lang="he-IL" sz="1400" kern="1200" dirty="0"/>
        </a:p>
      </dsp:txBody>
      <dsp:txXfrm>
        <a:off x="3913859" y="4054542"/>
        <a:ext cx="877025" cy="502727"/>
      </dsp:txXfrm>
    </dsp:sp>
    <dsp:sp modelId="{899308E7-4C1F-46EA-9317-9AC21987B88C}">
      <dsp:nvSpPr>
        <dsp:cNvPr id="0" name=""/>
        <dsp:cNvSpPr/>
      </dsp:nvSpPr>
      <dsp:spPr>
        <a:xfrm rot="1527363">
          <a:off x="4899993" y="3010772"/>
          <a:ext cx="171230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171230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>
            <a:solidFill>
              <a:schemeClr val="tx1"/>
            </a:solidFill>
          </a:endParaRPr>
        </a:p>
      </dsp:txBody>
      <dsp:txXfrm>
        <a:off x="4981328" y="3010857"/>
        <a:ext cx="8561" cy="8561"/>
      </dsp:txXfrm>
    </dsp:sp>
    <dsp:sp modelId="{BE1D9677-9B54-4965-99D8-4218F0A48E84}">
      <dsp:nvSpPr>
        <dsp:cNvPr id="0" name=""/>
        <dsp:cNvSpPr/>
      </dsp:nvSpPr>
      <dsp:spPr>
        <a:xfrm>
          <a:off x="4954304" y="2873482"/>
          <a:ext cx="1214223" cy="83151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Industrial Incubators</a:t>
          </a:r>
          <a:endParaRPr lang="he-IL" sz="1400" kern="1200" dirty="0"/>
        </a:p>
      </dsp:txBody>
      <dsp:txXfrm>
        <a:off x="5132123" y="2995255"/>
        <a:ext cx="858585" cy="587973"/>
      </dsp:txXfrm>
    </dsp:sp>
    <dsp:sp modelId="{C369BB5C-6DB1-47D8-930D-DDAD7158C7C6}">
      <dsp:nvSpPr>
        <dsp:cNvPr id="0" name=""/>
        <dsp:cNvSpPr/>
      </dsp:nvSpPr>
      <dsp:spPr>
        <a:xfrm rot="6619561">
          <a:off x="3304118" y="3705395"/>
          <a:ext cx="1042327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1042327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>
            <a:solidFill>
              <a:schemeClr val="tx1"/>
            </a:solidFill>
          </a:endParaRPr>
        </a:p>
      </dsp:txBody>
      <dsp:txXfrm rot="10800000">
        <a:off x="3799223" y="3683702"/>
        <a:ext cx="52116" cy="52116"/>
      </dsp:txXfrm>
    </dsp:sp>
    <dsp:sp modelId="{C5456AA9-68AA-4EF1-8791-B94610F45CA9}">
      <dsp:nvSpPr>
        <dsp:cNvPr id="0" name=""/>
        <dsp:cNvSpPr/>
      </dsp:nvSpPr>
      <dsp:spPr>
        <a:xfrm>
          <a:off x="3031112" y="4176458"/>
          <a:ext cx="929885" cy="84415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TNUFA</a:t>
          </a:r>
          <a:endParaRPr lang="he-IL" sz="1100" kern="1200" dirty="0"/>
        </a:p>
      </dsp:txBody>
      <dsp:txXfrm>
        <a:off x="3167291" y="4300082"/>
        <a:ext cx="657527" cy="596907"/>
      </dsp:txXfrm>
    </dsp:sp>
    <dsp:sp modelId="{70F2DC00-2DC6-4861-B839-1D210A933A77}">
      <dsp:nvSpPr>
        <dsp:cNvPr id="0" name=""/>
        <dsp:cNvSpPr/>
      </dsp:nvSpPr>
      <dsp:spPr>
        <a:xfrm rot="8049748">
          <a:off x="2885580" y="3495193"/>
          <a:ext cx="1014026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1014026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>
            <a:solidFill>
              <a:schemeClr val="tx1"/>
            </a:solidFill>
          </a:endParaRPr>
        </a:p>
      </dsp:txBody>
      <dsp:txXfrm rot="10800000">
        <a:off x="3367242" y="3474208"/>
        <a:ext cx="50701" cy="50701"/>
      </dsp:txXfrm>
    </dsp:sp>
    <dsp:sp modelId="{BFA94125-872B-4D8D-A5BE-B1BF055E629D}">
      <dsp:nvSpPr>
        <dsp:cNvPr id="0" name=""/>
        <dsp:cNvSpPr/>
      </dsp:nvSpPr>
      <dsp:spPr>
        <a:xfrm>
          <a:off x="1985541" y="3768143"/>
          <a:ext cx="1326942" cy="99411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Multi-National Corporations Program</a:t>
          </a:r>
          <a:endParaRPr lang="he-IL" sz="1200" kern="1200" dirty="0"/>
        </a:p>
      </dsp:txBody>
      <dsp:txXfrm>
        <a:off x="2179867" y="3913728"/>
        <a:ext cx="938290" cy="702947"/>
      </dsp:txXfrm>
    </dsp:sp>
    <dsp:sp modelId="{EF4F5FAF-BABE-43D9-9A77-5F62EF3114AF}">
      <dsp:nvSpPr>
        <dsp:cNvPr id="0" name=""/>
        <dsp:cNvSpPr/>
      </dsp:nvSpPr>
      <dsp:spPr>
        <a:xfrm rot="7767910">
          <a:off x="3581250" y="3257589"/>
          <a:ext cx="265262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265262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>
            <a:solidFill>
              <a:schemeClr val="tx1"/>
            </a:solidFill>
          </a:endParaRPr>
        </a:p>
      </dsp:txBody>
      <dsp:txXfrm rot="10800000">
        <a:off x="3707250" y="3255323"/>
        <a:ext cx="13263" cy="13263"/>
      </dsp:txXfrm>
    </dsp:sp>
    <dsp:sp modelId="{C94D98FC-C3C4-475F-8837-CB9B6BFDE932}">
      <dsp:nvSpPr>
        <dsp:cNvPr id="0" name=""/>
        <dsp:cNvSpPr/>
      </dsp:nvSpPr>
      <dsp:spPr>
        <a:xfrm>
          <a:off x="2958708" y="3333392"/>
          <a:ext cx="923308" cy="57014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Eureka</a:t>
          </a:r>
          <a:endParaRPr lang="he-IL" sz="1100" kern="1200" dirty="0"/>
        </a:p>
      </dsp:txBody>
      <dsp:txXfrm>
        <a:off x="3093923" y="3416887"/>
        <a:ext cx="652878" cy="403152"/>
      </dsp:txXfrm>
    </dsp:sp>
    <dsp:sp modelId="{6114752C-1F40-45B9-BCDE-1E0A22AB02BF}">
      <dsp:nvSpPr>
        <dsp:cNvPr id="0" name=""/>
        <dsp:cNvSpPr/>
      </dsp:nvSpPr>
      <dsp:spPr>
        <a:xfrm rot="9179113">
          <a:off x="2408693" y="3262000"/>
          <a:ext cx="1199545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1199545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>
            <a:solidFill>
              <a:schemeClr val="tx1"/>
            </a:solidFill>
          </a:endParaRPr>
        </a:p>
      </dsp:txBody>
      <dsp:txXfrm rot="10800000">
        <a:off x="2978477" y="3236377"/>
        <a:ext cx="59977" cy="59977"/>
      </dsp:txXfrm>
    </dsp:sp>
    <dsp:sp modelId="{841E847B-631F-4DF8-9EBA-D10CA6931D8E}">
      <dsp:nvSpPr>
        <dsp:cNvPr id="0" name=""/>
        <dsp:cNvSpPr/>
      </dsp:nvSpPr>
      <dsp:spPr>
        <a:xfrm>
          <a:off x="1561614" y="3344590"/>
          <a:ext cx="985665" cy="81636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Horizon 2020</a:t>
          </a:r>
          <a:endParaRPr lang="he-IL" sz="1400" kern="1200" dirty="0"/>
        </a:p>
      </dsp:txBody>
      <dsp:txXfrm>
        <a:off x="1705961" y="3464144"/>
        <a:ext cx="696971" cy="577256"/>
      </dsp:txXfrm>
    </dsp:sp>
    <dsp:sp modelId="{F67D4A11-968E-46BA-A5C0-0B32FD71176D}">
      <dsp:nvSpPr>
        <dsp:cNvPr id="0" name=""/>
        <dsp:cNvSpPr/>
      </dsp:nvSpPr>
      <dsp:spPr>
        <a:xfrm rot="9527174">
          <a:off x="3407644" y="2943569"/>
          <a:ext cx="83966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83966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>
            <a:solidFill>
              <a:schemeClr val="tx1"/>
            </a:solidFill>
          </a:endParaRPr>
        </a:p>
      </dsp:txBody>
      <dsp:txXfrm rot="10800000">
        <a:off x="3447528" y="2945835"/>
        <a:ext cx="4198" cy="4198"/>
      </dsp:txXfrm>
    </dsp:sp>
    <dsp:sp modelId="{DB1423C4-3CB1-4FFC-ABAC-5D672C4BAA9A}">
      <dsp:nvSpPr>
        <dsp:cNvPr id="0" name=""/>
        <dsp:cNvSpPr/>
      </dsp:nvSpPr>
      <dsp:spPr>
        <a:xfrm>
          <a:off x="2156218" y="2780056"/>
          <a:ext cx="1365852" cy="80967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Research Institutions</a:t>
          </a:r>
          <a:endParaRPr lang="he-IL" sz="1400" kern="1200" dirty="0"/>
        </a:p>
      </dsp:txBody>
      <dsp:txXfrm>
        <a:off x="2356242" y="2898630"/>
        <a:ext cx="965804" cy="572527"/>
      </dsp:txXfrm>
    </dsp:sp>
    <dsp:sp modelId="{64C0D591-74B5-403B-BA46-4A68092ECB27}">
      <dsp:nvSpPr>
        <dsp:cNvPr id="0" name=""/>
        <dsp:cNvSpPr/>
      </dsp:nvSpPr>
      <dsp:spPr>
        <a:xfrm rot="10432515">
          <a:off x="2371813" y="2788307"/>
          <a:ext cx="1027663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1027663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>
            <a:solidFill>
              <a:schemeClr val="tx1"/>
            </a:solidFill>
          </a:endParaRPr>
        </a:p>
      </dsp:txBody>
      <dsp:txXfrm rot="10800000">
        <a:off x="2859953" y="2766981"/>
        <a:ext cx="51383" cy="51383"/>
      </dsp:txXfrm>
    </dsp:sp>
    <dsp:sp modelId="{F52D0B5B-4AD8-4353-95A8-519D36F64881}">
      <dsp:nvSpPr>
        <dsp:cNvPr id="0" name=""/>
        <dsp:cNvSpPr/>
      </dsp:nvSpPr>
      <dsp:spPr>
        <a:xfrm>
          <a:off x="1095898" y="2483208"/>
          <a:ext cx="1286894" cy="86493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MEIMAD</a:t>
          </a:r>
          <a:endParaRPr lang="he-IL" sz="1600" kern="1200" dirty="0"/>
        </a:p>
      </dsp:txBody>
      <dsp:txXfrm>
        <a:off x="1284359" y="2609875"/>
        <a:ext cx="909972" cy="611605"/>
      </dsp:txXfrm>
    </dsp:sp>
    <dsp:sp modelId="{63316404-DFA8-4274-BCBC-A675AF8A08D1}">
      <dsp:nvSpPr>
        <dsp:cNvPr id="0" name=""/>
        <dsp:cNvSpPr/>
      </dsp:nvSpPr>
      <dsp:spPr>
        <a:xfrm rot="11175351">
          <a:off x="3199790" y="2544568"/>
          <a:ext cx="197740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197740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>
            <a:solidFill>
              <a:schemeClr val="tx1"/>
            </a:solidFill>
          </a:endParaRPr>
        </a:p>
      </dsp:txBody>
      <dsp:txXfrm rot="10800000">
        <a:off x="3293717" y="2543990"/>
        <a:ext cx="9887" cy="9887"/>
      </dsp:txXfrm>
    </dsp:sp>
    <dsp:sp modelId="{2AA614CB-9B4B-4D93-B84E-80AECEB2A81D}">
      <dsp:nvSpPr>
        <dsp:cNvPr id="0" name=""/>
        <dsp:cNvSpPr/>
      </dsp:nvSpPr>
      <dsp:spPr>
        <a:xfrm>
          <a:off x="2303560" y="2150321"/>
          <a:ext cx="901534" cy="67788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TZATAM</a:t>
          </a:r>
          <a:endParaRPr lang="he-IL" sz="1200" kern="1200" dirty="0"/>
        </a:p>
      </dsp:txBody>
      <dsp:txXfrm>
        <a:off x="2435587" y="2249595"/>
        <a:ext cx="637480" cy="479335"/>
      </dsp:txXfrm>
    </dsp:sp>
    <dsp:sp modelId="{849FF2D2-549E-487E-A9F4-A88B14E9D3C4}">
      <dsp:nvSpPr>
        <dsp:cNvPr id="0" name=""/>
        <dsp:cNvSpPr/>
      </dsp:nvSpPr>
      <dsp:spPr>
        <a:xfrm rot="12146924">
          <a:off x="2394274" y="2129204"/>
          <a:ext cx="1148905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1148905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700" kern="1200"/>
        </a:p>
      </dsp:txBody>
      <dsp:txXfrm rot="10800000">
        <a:off x="2940004" y="2104847"/>
        <a:ext cx="57445" cy="57445"/>
      </dsp:txXfrm>
    </dsp:sp>
    <dsp:sp modelId="{D1D99C62-1092-4653-AE5D-11AFF127FE1A}">
      <dsp:nvSpPr>
        <dsp:cNvPr id="0" name=""/>
        <dsp:cNvSpPr/>
      </dsp:nvSpPr>
      <dsp:spPr>
        <a:xfrm>
          <a:off x="1336496" y="1228740"/>
          <a:ext cx="1165084" cy="94226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Bio-Bank</a:t>
          </a:r>
          <a:endParaRPr lang="he-IL" sz="1600" kern="1200" dirty="0"/>
        </a:p>
      </dsp:txBody>
      <dsp:txXfrm>
        <a:off x="1507119" y="1366732"/>
        <a:ext cx="823838" cy="666284"/>
      </dsp:txXfrm>
    </dsp:sp>
    <dsp:sp modelId="{5B7FC1E4-B25A-4451-AFD8-8E4EA2CA9359}">
      <dsp:nvSpPr>
        <dsp:cNvPr id="0" name=""/>
        <dsp:cNvSpPr/>
      </dsp:nvSpPr>
      <dsp:spPr>
        <a:xfrm rot="12763124">
          <a:off x="3230958" y="2140529"/>
          <a:ext cx="402470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402470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700" kern="1200"/>
        </a:p>
      </dsp:txBody>
      <dsp:txXfrm rot="10800000">
        <a:off x="3422131" y="2134833"/>
        <a:ext cx="20123" cy="20123"/>
      </dsp:txXfrm>
    </dsp:sp>
    <dsp:sp modelId="{5BB976CA-BABD-433D-B340-0675CAFFE428}">
      <dsp:nvSpPr>
        <dsp:cNvPr id="0" name=""/>
        <dsp:cNvSpPr/>
      </dsp:nvSpPr>
      <dsp:spPr>
        <a:xfrm>
          <a:off x="2354873" y="1413226"/>
          <a:ext cx="1040439" cy="74752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Agriculture</a:t>
          </a:r>
          <a:endParaRPr lang="he-IL" sz="1100" kern="1200" dirty="0"/>
        </a:p>
      </dsp:txBody>
      <dsp:txXfrm>
        <a:off x="2507242" y="1522698"/>
        <a:ext cx="735701" cy="528577"/>
      </dsp:txXfrm>
    </dsp:sp>
    <dsp:sp modelId="{EF08DCEA-52CF-44D0-815F-2CA4417F7F1B}">
      <dsp:nvSpPr>
        <dsp:cNvPr id="0" name=""/>
        <dsp:cNvSpPr/>
      </dsp:nvSpPr>
      <dsp:spPr>
        <a:xfrm rot="13251008">
          <a:off x="2629788" y="1794123"/>
          <a:ext cx="1207523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1207523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03362" y="1768301"/>
        <a:ext cx="60376" cy="60376"/>
      </dsp:txXfrm>
    </dsp:sp>
    <dsp:sp modelId="{7DCB607F-5CB9-4EE9-8C0E-F3C11DA7B195}">
      <dsp:nvSpPr>
        <dsp:cNvPr id="0" name=""/>
        <dsp:cNvSpPr/>
      </dsp:nvSpPr>
      <dsp:spPr>
        <a:xfrm>
          <a:off x="2175205" y="1048551"/>
          <a:ext cx="818351" cy="37719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NATAF</a:t>
          </a:r>
          <a:endParaRPr lang="he-IL" sz="1100" kern="1200" dirty="0"/>
        </a:p>
      </dsp:txBody>
      <dsp:txXfrm>
        <a:off x="2295050" y="1103790"/>
        <a:ext cx="578661" cy="266716"/>
      </dsp:txXfrm>
    </dsp:sp>
    <dsp:sp modelId="{EBB677EF-D121-4D7D-8AC0-DAE5E9770B46}">
      <dsp:nvSpPr>
        <dsp:cNvPr id="0" name=""/>
        <dsp:cNvSpPr/>
      </dsp:nvSpPr>
      <dsp:spPr>
        <a:xfrm rot="14427080">
          <a:off x="3439899" y="1825049"/>
          <a:ext cx="626070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626070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37283" y="1813763"/>
        <a:ext cx="31303" cy="31303"/>
      </dsp:txXfrm>
    </dsp:sp>
    <dsp:sp modelId="{1AC5036F-700F-498C-BFEF-F6B849E443EB}">
      <dsp:nvSpPr>
        <dsp:cNvPr id="0" name=""/>
        <dsp:cNvSpPr/>
      </dsp:nvSpPr>
      <dsp:spPr>
        <a:xfrm>
          <a:off x="3023982" y="854739"/>
          <a:ext cx="776911" cy="74808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TAMIR</a:t>
          </a:r>
          <a:endParaRPr lang="he-IL" sz="1100" kern="1200" dirty="0"/>
        </a:p>
      </dsp:txBody>
      <dsp:txXfrm>
        <a:off x="3137758" y="964293"/>
        <a:ext cx="549359" cy="528974"/>
      </dsp:txXfrm>
    </dsp:sp>
    <dsp:sp modelId="{BFAFBD81-C644-4257-B092-C6D1E79795F3}">
      <dsp:nvSpPr>
        <dsp:cNvPr id="0" name=""/>
        <dsp:cNvSpPr/>
      </dsp:nvSpPr>
      <dsp:spPr>
        <a:xfrm rot="14513386">
          <a:off x="3124285" y="1614203"/>
          <a:ext cx="1085711" cy="8731"/>
        </a:xfrm>
        <a:custGeom>
          <a:avLst/>
          <a:gdLst/>
          <a:ahLst/>
          <a:cxnLst/>
          <a:rect l="0" t="0" r="0" b="0"/>
          <a:pathLst>
            <a:path>
              <a:moveTo>
                <a:pt x="0" y="4365"/>
              </a:moveTo>
              <a:lnTo>
                <a:pt x="1085711" y="436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39997" y="1591426"/>
        <a:ext cx="54285" cy="54285"/>
      </dsp:txXfrm>
    </dsp:sp>
    <dsp:sp modelId="{5FDD4864-A737-4DB0-8961-EB9E8C60724E}">
      <dsp:nvSpPr>
        <dsp:cNvPr id="0" name=""/>
        <dsp:cNvSpPr/>
      </dsp:nvSpPr>
      <dsp:spPr>
        <a:xfrm>
          <a:off x="2549717" y="237331"/>
          <a:ext cx="1258863" cy="93540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Large Firms Agreement</a:t>
          </a:r>
          <a:endParaRPr lang="he-IL" sz="1400" kern="1200" dirty="0"/>
        </a:p>
      </dsp:txBody>
      <dsp:txXfrm>
        <a:off x="2734073" y="374318"/>
        <a:ext cx="890151" cy="661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0.25781</cdr:x>
      <cdr:y>0.30308</cdr:y>
    </cdr:from>
    <cdr:to>
      <cdr:x>0.59775</cdr:x>
      <cdr:y>0.49189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1636" y="1380192"/>
          <a:ext cx="2533829" cy="859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i="0" dirty="0" smtClean="0">
              <a:solidFill>
                <a:srgbClr val="7030A0"/>
              </a:solidFill>
              <a:effectLst/>
            </a:rPr>
            <a:t>Industrial</a:t>
          </a:r>
        </a:p>
        <a:p xmlns:a="http://schemas.openxmlformats.org/drawingml/2006/main">
          <a:r>
            <a:rPr lang="en-US" sz="2000" b="1" i="0" dirty="0" smtClean="0">
              <a:solidFill>
                <a:srgbClr val="7030A0"/>
              </a:solidFill>
              <a:effectLst/>
            </a:rPr>
            <a:t> Exports</a:t>
          </a:r>
          <a:endParaRPr lang="en-US" sz="2000" b="1" i="0" dirty="0">
            <a:solidFill>
              <a:srgbClr val="7030A0"/>
            </a:solidFill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3373D-AE53-4C41-8866-BB5A4445C9F4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D399F-0BCF-43D8-9CE5-B58305B627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531" y="2130976"/>
            <a:ext cx="7772943" cy="1470086"/>
          </a:xfrm>
          <a:prstGeom prst="rect">
            <a:avLst/>
          </a:prstGeom>
        </p:spPr>
        <p:txBody>
          <a:bodyPr lIns="80119" tIns="40060" rIns="80119" bIns="40060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057" y="3886155"/>
            <a:ext cx="6401886" cy="1752295"/>
          </a:xfrm>
          <a:prstGeom prst="rect">
            <a:avLst/>
          </a:prstGeom>
        </p:spPr>
        <p:txBody>
          <a:bodyPr lIns="80119" tIns="40060" rIns="80119" bIns="40060"/>
          <a:lstStyle>
            <a:lvl1pPr marL="0" indent="0" algn="ctr">
              <a:buNone/>
              <a:defRPr/>
            </a:lvl1pPr>
            <a:lvl2pPr marL="400596" indent="0" algn="ctr">
              <a:buNone/>
              <a:defRPr/>
            </a:lvl2pPr>
            <a:lvl3pPr marL="801188" indent="0" algn="ctr">
              <a:buNone/>
              <a:defRPr/>
            </a:lvl3pPr>
            <a:lvl4pPr marL="1201783" indent="0" algn="ctr">
              <a:buNone/>
              <a:defRPr/>
            </a:lvl4pPr>
            <a:lvl5pPr marL="1602377" indent="0" algn="ctr">
              <a:buNone/>
              <a:defRPr/>
            </a:lvl5pPr>
            <a:lvl6pPr marL="2002973" indent="0" algn="ctr">
              <a:buNone/>
              <a:defRPr/>
            </a:lvl6pPr>
            <a:lvl7pPr marL="2403567" indent="0" algn="ctr">
              <a:buNone/>
              <a:defRPr/>
            </a:lvl7pPr>
            <a:lvl8pPr marL="2804161" indent="0" algn="ctr">
              <a:buNone/>
              <a:defRPr/>
            </a:lvl8pPr>
            <a:lvl9pPr marL="3204755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881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yberComp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3629"/>
            <a:ext cx="9169400" cy="694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2038"/>
            <a:ext cx="9133114" cy="6870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25400" y="-3630"/>
            <a:ext cx="9169400" cy="6861629"/>
          </a:xfrm>
          <a:prstGeom prst="rect">
            <a:avLst/>
          </a:prstGeom>
          <a:solidFill>
            <a:srgbClr val="17375E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" y="328612"/>
            <a:ext cx="9064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12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yberComp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3629"/>
            <a:ext cx="9169400" cy="694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2038"/>
            <a:ext cx="9133114" cy="6870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25400" y="-3630"/>
            <a:ext cx="9169400" cy="6861629"/>
          </a:xfrm>
          <a:prstGeom prst="rect">
            <a:avLst/>
          </a:prstGeom>
          <a:solidFill>
            <a:srgbClr val="17375E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" y="328612"/>
            <a:ext cx="9064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6"/>
          <a:stretch/>
        </p:blipFill>
        <p:spPr>
          <a:xfrm>
            <a:off x="8077200" y="304800"/>
            <a:ext cx="731728" cy="7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8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yberComp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3629"/>
            <a:ext cx="9169400" cy="694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2038"/>
            <a:ext cx="9133114" cy="6870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25400" y="-3630"/>
            <a:ext cx="9169400" cy="6861629"/>
          </a:xfrm>
          <a:prstGeom prst="rect">
            <a:avLst/>
          </a:prstGeom>
          <a:solidFill>
            <a:srgbClr val="17375E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152400"/>
            <a:ext cx="9064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43543" y="1143000"/>
            <a:ext cx="9169400" cy="4938486"/>
          </a:xfrm>
          <a:prstGeom prst="rect">
            <a:avLst/>
          </a:prstGeom>
          <a:solidFill>
            <a:srgbClr val="17375E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64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yberComp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3629"/>
            <a:ext cx="9169400" cy="694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2038"/>
            <a:ext cx="9133114" cy="6870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25400" y="-3630"/>
            <a:ext cx="9169400" cy="6861629"/>
          </a:xfrm>
          <a:prstGeom prst="rect">
            <a:avLst/>
          </a:prstGeom>
          <a:solidFill>
            <a:srgbClr val="17375E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152400"/>
            <a:ext cx="9064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43543" y="1143000"/>
            <a:ext cx="9169400" cy="4938486"/>
          </a:xfrm>
          <a:prstGeom prst="rect">
            <a:avLst/>
          </a:prstGeom>
          <a:solidFill>
            <a:srgbClr val="17375E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6"/>
          <a:stretch/>
        </p:blipFill>
        <p:spPr>
          <a:xfrm>
            <a:off x="8151897" y="152400"/>
            <a:ext cx="763503" cy="7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97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yberComp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3629"/>
            <a:ext cx="9169400" cy="694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2038"/>
            <a:ext cx="9133114" cy="6870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25400" y="-3630"/>
            <a:ext cx="9169400" cy="6861629"/>
          </a:xfrm>
          <a:prstGeom prst="rect">
            <a:avLst/>
          </a:prstGeom>
          <a:solidFill>
            <a:srgbClr val="17375E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43543" y="1143000"/>
            <a:ext cx="9169400" cy="4938486"/>
          </a:xfrm>
          <a:prstGeom prst="rect">
            <a:avLst/>
          </a:prstGeom>
          <a:solidFill>
            <a:srgbClr val="17375E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83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84" y="0"/>
            <a:ext cx="92855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73"/>
          <a:stretch/>
        </p:blipFill>
        <p:spPr bwMode="auto">
          <a:xfrm>
            <a:off x="-33284" y="330489"/>
            <a:ext cx="9285563" cy="142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762000" y="0"/>
            <a:ext cx="8490280" cy="6861629"/>
          </a:xfrm>
          <a:prstGeom prst="rect">
            <a:avLst/>
          </a:prstGeom>
          <a:solidFill>
            <a:srgbClr val="17375E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76400" y="0"/>
            <a:ext cx="7575880" cy="6858000"/>
          </a:xfrm>
          <a:prstGeom prst="rect">
            <a:avLst/>
          </a:prstGeom>
          <a:solidFill>
            <a:srgbClr val="17375E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27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yberComp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9" b="11322"/>
          <a:stretch/>
        </p:blipFill>
        <p:spPr bwMode="auto">
          <a:xfrm>
            <a:off x="0" y="0"/>
            <a:ext cx="9144000" cy="608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171"/>
            <a:ext cx="9169400" cy="612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171"/>
            <a:ext cx="9169400" cy="6128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43543" y="1143000"/>
            <a:ext cx="9169400" cy="4938486"/>
          </a:xfrm>
          <a:prstGeom prst="rect">
            <a:avLst/>
          </a:prstGeom>
          <a:solidFill>
            <a:srgbClr val="17375E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152400"/>
            <a:ext cx="9064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807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yberComp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9" b="11322"/>
          <a:stretch/>
        </p:blipFill>
        <p:spPr bwMode="auto">
          <a:xfrm>
            <a:off x="0" y="0"/>
            <a:ext cx="9144000" cy="608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171"/>
            <a:ext cx="9169400" cy="612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171"/>
            <a:ext cx="9169400" cy="6128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43543" y="1143000"/>
            <a:ext cx="9169400" cy="4343400"/>
          </a:xfrm>
          <a:prstGeom prst="rect">
            <a:avLst/>
          </a:prstGeom>
          <a:solidFill>
            <a:srgbClr val="17375E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152400"/>
            <a:ext cx="9064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679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yberComp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9" b="11322"/>
          <a:stretch/>
        </p:blipFill>
        <p:spPr bwMode="auto">
          <a:xfrm>
            <a:off x="0" y="0"/>
            <a:ext cx="9144000" cy="608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171"/>
            <a:ext cx="9169400" cy="612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171"/>
            <a:ext cx="9169400" cy="6128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43543" y="1143000"/>
            <a:ext cx="9169400" cy="4343400"/>
          </a:xfrm>
          <a:prstGeom prst="rect">
            <a:avLst/>
          </a:prstGeom>
          <a:solidFill>
            <a:srgbClr val="17375E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12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171"/>
            <a:ext cx="9169400" cy="59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171"/>
            <a:ext cx="9169400" cy="5990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25400" y="1219200"/>
            <a:ext cx="9169400" cy="4724400"/>
          </a:xfrm>
          <a:prstGeom prst="rect">
            <a:avLst/>
          </a:prstGeom>
          <a:solidFill>
            <a:srgbClr val="17375E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5400"/>
            <a:ext cx="91694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9064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51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4" y="275014"/>
            <a:ext cx="8229057" cy="1143240"/>
          </a:xfrm>
          <a:prstGeom prst="rect">
            <a:avLst/>
          </a:prstGeom>
        </p:spPr>
        <p:txBody>
          <a:bodyPr lIns="80119" tIns="40060" rIns="80119" bIns="40060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4" y="1599673"/>
            <a:ext cx="8229057" cy="4526884"/>
          </a:xfrm>
          <a:prstGeom prst="rect">
            <a:avLst/>
          </a:prstGeom>
        </p:spPr>
        <p:txBody>
          <a:bodyPr lIns="80119" tIns="40060" rIns="80119" bIns="4006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459788" y="5732465"/>
            <a:ext cx="684212" cy="217487"/>
          </a:xfrm>
          <a:prstGeom prst="rect">
            <a:avLst/>
          </a:prstGeom>
        </p:spPr>
        <p:txBody>
          <a:bodyPr lIns="91408" tIns="45704" rIns="91408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582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171"/>
            <a:ext cx="9169400" cy="59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171"/>
            <a:ext cx="9169400" cy="5990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25400" y="1219200"/>
            <a:ext cx="9169400" cy="4724400"/>
          </a:xfrm>
          <a:prstGeom prst="rect">
            <a:avLst/>
          </a:prstGeom>
          <a:solidFill>
            <a:srgbClr val="17375E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17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4" y="273574"/>
            <a:ext cx="3008181" cy="1161958"/>
          </a:xfrm>
          <a:prstGeom prst="rect">
            <a:avLst/>
          </a:prstGeom>
        </p:spPr>
        <p:txBody>
          <a:bodyPr lIns="80119" tIns="40060" rIns="80119" bIns="40060" anchor="b"/>
          <a:lstStyle>
            <a:lvl1pPr algn="l"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610" y="273571"/>
            <a:ext cx="5110921" cy="5852986"/>
          </a:xfrm>
          <a:prstGeom prst="rect">
            <a:avLst/>
          </a:prstGeom>
        </p:spPr>
        <p:txBody>
          <a:bodyPr lIns="80119" tIns="40060" rIns="80119" bIns="40060"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474" y="1435532"/>
            <a:ext cx="3008181" cy="4691027"/>
          </a:xfrm>
          <a:prstGeom prst="rect">
            <a:avLst/>
          </a:prstGeom>
        </p:spPr>
        <p:txBody>
          <a:bodyPr lIns="80119" tIns="40060" rIns="80119" bIns="40060"/>
          <a:lstStyle>
            <a:lvl1pPr marL="0" indent="0">
              <a:buNone/>
              <a:defRPr sz="1200"/>
            </a:lvl1pPr>
            <a:lvl2pPr marL="400596" indent="0">
              <a:buNone/>
              <a:defRPr sz="1100"/>
            </a:lvl2pPr>
            <a:lvl3pPr marL="801188" indent="0">
              <a:buNone/>
              <a:defRPr sz="900"/>
            </a:lvl3pPr>
            <a:lvl4pPr marL="1201783" indent="0">
              <a:buNone/>
              <a:defRPr sz="800"/>
            </a:lvl4pPr>
            <a:lvl5pPr marL="1602377" indent="0">
              <a:buNone/>
              <a:defRPr sz="800"/>
            </a:lvl5pPr>
            <a:lvl6pPr marL="2002973" indent="0">
              <a:buNone/>
              <a:defRPr sz="800"/>
            </a:lvl6pPr>
            <a:lvl7pPr marL="2403567" indent="0">
              <a:buNone/>
              <a:defRPr sz="800"/>
            </a:lvl7pPr>
            <a:lvl8pPr marL="2804161" indent="0">
              <a:buNone/>
              <a:defRPr sz="800"/>
            </a:lvl8pPr>
            <a:lvl9pPr marL="3204755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05967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879" y="4800456"/>
            <a:ext cx="5486943" cy="567300"/>
          </a:xfrm>
          <a:prstGeom prst="rect">
            <a:avLst/>
          </a:prstGeom>
        </p:spPr>
        <p:txBody>
          <a:bodyPr lIns="80119" tIns="40060" rIns="80119" bIns="40060" anchor="b"/>
          <a:lstStyle>
            <a:lvl1pPr algn="l"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1879" y="613376"/>
            <a:ext cx="5486943" cy="4113648"/>
          </a:xfrm>
          <a:prstGeom prst="rect">
            <a:avLst/>
          </a:prstGeom>
        </p:spPr>
        <p:txBody>
          <a:bodyPr lIns="80119" tIns="40060" rIns="80119" bIns="40060"/>
          <a:lstStyle>
            <a:lvl1pPr marL="0" indent="0">
              <a:buNone/>
              <a:defRPr sz="2800"/>
            </a:lvl1pPr>
            <a:lvl2pPr marL="400596" indent="0">
              <a:buNone/>
              <a:defRPr sz="2500"/>
            </a:lvl2pPr>
            <a:lvl3pPr marL="801188" indent="0">
              <a:buNone/>
              <a:defRPr sz="2100"/>
            </a:lvl3pPr>
            <a:lvl4pPr marL="1201783" indent="0">
              <a:buNone/>
              <a:defRPr sz="1800"/>
            </a:lvl4pPr>
            <a:lvl5pPr marL="1602377" indent="0">
              <a:buNone/>
              <a:defRPr sz="1800"/>
            </a:lvl5pPr>
            <a:lvl6pPr marL="2002973" indent="0">
              <a:buNone/>
              <a:defRPr sz="1800"/>
            </a:lvl6pPr>
            <a:lvl7pPr marL="2403567" indent="0">
              <a:buNone/>
              <a:defRPr sz="1800"/>
            </a:lvl7pPr>
            <a:lvl8pPr marL="2804161" indent="0">
              <a:buNone/>
              <a:defRPr sz="1800"/>
            </a:lvl8pPr>
            <a:lvl9pPr marL="3204755" indent="0">
              <a:buNone/>
              <a:defRPr sz="18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1879" y="5367757"/>
            <a:ext cx="5486943" cy="804876"/>
          </a:xfrm>
          <a:prstGeom prst="rect">
            <a:avLst/>
          </a:prstGeom>
        </p:spPr>
        <p:txBody>
          <a:bodyPr lIns="80119" tIns="40060" rIns="80119" bIns="40060"/>
          <a:lstStyle>
            <a:lvl1pPr marL="0" indent="0">
              <a:buNone/>
              <a:defRPr sz="1200"/>
            </a:lvl1pPr>
            <a:lvl2pPr marL="400596" indent="0">
              <a:buNone/>
              <a:defRPr sz="1100"/>
            </a:lvl2pPr>
            <a:lvl3pPr marL="801188" indent="0">
              <a:buNone/>
              <a:defRPr sz="900"/>
            </a:lvl3pPr>
            <a:lvl4pPr marL="1201783" indent="0">
              <a:buNone/>
              <a:defRPr sz="800"/>
            </a:lvl4pPr>
            <a:lvl5pPr marL="1602377" indent="0">
              <a:buNone/>
              <a:defRPr sz="800"/>
            </a:lvl5pPr>
            <a:lvl6pPr marL="2002973" indent="0">
              <a:buNone/>
              <a:defRPr sz="800"/>
            </a:lvl6pPr>
            <a:lvl7pPr marL="2403567" indent="0">
              <a:buNone/>
              <a:defRPr sz="800"/>
            </a:lvl7pPr>
            <a:lvl8pPr marL="2804161" indent="0">
              <a:buNone/>
              <a:defRPr sz="800"/>
            </a:lvl8pPr>
            <a:lvl9pPr marL="3204755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27000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4" y="275014"/>
            <a:ext cx="8229057" cy="1143240"/>
          </a:xfrm>
          <a:prstGeom prst="rect">
            <a:avLst/>
          </a:prstGeom>
        </p:spPr>
        <p:txBody>
          <a:bodyPr lIns="80119" tIns="40060" rIns="80119" bIns="40060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474" y="1599673"/>
            <a:ext cx="8229057" cy="4526884"/>
          </a:xfrm>
          <a:prstGeom prst="rect">
            <a:avLst/>
          </a:prstGeom>
        </p:spPr>
        <p:txBody>
          <a:bodyPr vert="eaVert" lIns="80119" tIns="40060" rIns="80119" bIns="4006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7238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943" y="275014"/>
            <a:ext cx="2056586" cy="5851545"/>
          </a:xfrm>
          <a:prstGeom prst="rect">
            <a:avLst/>
          </a:prstGeom>
        </p:spPr>
        <p:txBody>
          <a:bodyPr vert="eaVert" lIns="80119" tIns="40060" rIns="80119" bIns="40060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474" y="275014"/>
            <a:ext cx="6042153" cy="5851545"/>
          </a:xfrm>
          <a:prstGeom prst="rect">
            <a:avLst/>
          </a:prstGeom>
        </p:spPr>
        <p:txBody>
          <a:bodyPr vert="eaVert" lIns="80119" tIns="40060" rIns="80119" bIns="4006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1134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474" y="275014"/>
            <a:ext cx="8229057" cy="5851545"/>
          </a:xfrm>
          <a:prstGeom prst="rect">
            <a:avLst/>
          </a:prstGeom>
        </p:spPr>
        <p:txBody>
          <a:bodyPr lIns="80119" tIns="40060" rIns="80119" bIns="4006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526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4" y="275014"/>
            <a:ext cx="8229057" cy="1143240"/>
          </a:xfrm>
          <a:prstGeom prst="rect">
            <a:avLst/>
          </a:prstGeom>
        </p:spPr>
        <p:txBody>
          <a:bodyPr lIns="80119" tIns="40060" rIns="80119" bIns="4006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474" y="1599673"/>
            <a:ext cx="8229057" cy="4526884"/>
          </a:xfrm>
          <a:prstGeom prst="rect">
            <a:avLst/>
          </a:prstGeom>
        </p:spPr>
        <p:txBody>
          <a:bodyPr lIns="80119" tIns="40060" rIns="80119" bIns="40060"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8807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91408" tIns="45704" rIns="91408" bIns="45704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08" tIns="45704" rIns="91408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4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83" y="4407380"/>
            <a:ext cx="7772943" cy="1362097"/>
          </a:xfrm>
          <a:prstGeom prst="rect">
            <a:avLst/>
          </a:prstGeom>
        </p:spPr>
        <p:txBody>
          <a:bodyPr lIns="80119" tIns="40060" rIns="80119" bIns="40060" anchor="t"/>
          <a:lstStyle>
            <a:lvl1pPr algn="l">
              <a:defRPr sz="35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83" y="2907058"/>
            <a:ext cx="7772943" cy="1500322"/>
          </a:xfrm>
          <a:prstGeom prst="rect">
            <a:avLst/>
          </a:prstGeom>
        </p:spPr>
        <p:txBody>
          <a:bodyPr lIns="80119" tIns="40060" rIns="80119" bIns="40060" anchor="b"/>
          <a:lstStyle>
            <a:lvl1pPr marL="0" indent="0">
              <a:buNone/>
              <a:defRPr sz="1800"/>
            </a:lvl1pPr>
            <a:lvl2pPr marL="400596" indent="0">
              <a:buNone/>
              <a:defRPr sz="1600"/>
            </a:lvl2pPr>
            <a:lvl3pPr marL="801188" indent="0">
              <a:buNone/>
              <a:defRPr sz="1400"/>
            </a:lvl3pPr>
            <a:lvl4pPr marL="1201783" indent="0">
              <a:buNone/>
              <a:defRPr sz="1200"/>
            </a:lvl4pPr>
            <a:lvl5pPr marL="1602377" indent="0">
              <a:buNone/>
              <a:defRPr sz="1200"/>
            </a:lvl5pPr>
            <a:lvl6pPr marL="2002973" indent="0">
              <a:buNone/>
              <a:defRPr sz="1200"/>
            </a:lvl6pPr>
            <a:lvl7pPr marL="2403567" indent="0">
              <a:buNone/>
              <a:defRPr sz="1200"/>
            </a:lvl7pPr>
            <a:lvl8pPr marL="2804161" indent="0">
              <a:buNone/>
              <a:defRPr sz="1200"/>
            </a:lvl8pPr>
            <a:lvl9pPr marL="3204755" indent="0">
              <a:buNone/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7631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4" y="275014"/>
            <a:ext cx="8229057" cy="1143240"/>
          </a:xfrm>
          <a:prstGeom prst="rect">
            <a:avLst/>
          </a:prstGeom>
        </p:spPr>
        <p:txBody>
          <a:bodyPr lIns="80119" tIns="40060" rIns="80119" bIns="40060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474" y="1599673"/>
            <a:ext cx="4049369" cy="4526884"/>
          </a:xfrm>
          <a:prstGeom prst="rect">
            <a:avLst/>
          </a:prstGeom>
        </p:spPr>
        <p:txBody>
          <a:bodyPr lIns="80119" tIns="40060" rIns="80119" bIns="40060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7159" y="1599673"/>
            <a:ext cx="4049370" cy="4526884"/>
          </a:xfrm>
          <a:prstGeom prst="rect">
            <a:avLst/>
          </a:prstGeom>
        </p:spPr>
        <p:txBody>
          <a:bodyPr lIns="80119" tIns="40060" rIns="80119" bIns="40060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4" y="275014"/>
            <a:ext cx="8229057" cy="1143240"/>
          </a:xfrm>
          <a:prstGeom prst="rect">
            <a:avLst/>
          </a:prstGeom>
        </p:spPr>
        <p:txBody>
          <a:bodyPr lIns="80119" tIns="40060" rIns="80119" bIns="40060"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  <a:prstGeom prst="rect">
            <a:avLst/>
          </a:prstGeom>
        </p:spPr>
        <p:txBody>
          <a:bodyPr lIns="80119" tIns="40060" rIns="80119" bIns="40060" anchor="b"/>
          <a:lstStyle>
            <a:lvl1pPr marL="0" indent="0">
              <a:buNone/>
              <a:defRPr sz="2100" b="1"/>
            </a:lvl1pPr>
            <a:lvl2pPr marL="400596" indent="0">
              <a:buNone/>
              <a:defRPr sz="1800" b="1"/>
            </a:lvl2pPr>
            <a:lvl3pPr marL="801188" indent="0">
              <a:buNone/>
              <a:defRPr sz="1600" b="1"/>
            </a:lvl3pPr>
            <a:lvl4pPr marL="1201783" indent="0">
              <a:buNone/>
              <a:defRPr sz="1400" b="1"/>
            </a:lvl4pPr>
            <a:lvl5pPr marL="1602377" indent="0">
              <a:buNone/>
              <a:defRPr sz="1400" b="1"/>
            </a:lvl5pPr>
            <a:lvl6pPr marL="2002973" indent="0">
              <a:buNone/>
              <a:defRPr sz="1400" b="1"/>
            </a:lvl6pPr>
            <a:lvl7pPr marL="2403567" indent="0">
              <a:buNone/>
              <a:defRPr sz="1400" b="1"/>
            </a:lvl7pPr>
            <a:lvl8pPr marL="2804161" indent="0">
              <a:buNone/>
              <a:defRPr sz="1400" b="1"/>
            </a:lvl8pPr>
            <a:lvl9pPr marL="3204755" indent="0">
              <a:buNone/>
              <a:defRPr sz="1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  <a:prstGeom prst="rect">
            <a:avLst/>
          </a:prstGeom>
        </p:spPr>
        <p:txBody>
          <a:bodyPr lIns="80119" tIns="40060" rIns="80119" bIns="4006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06" y="1534880"/>
            <a:ext cx="4041225" cy="639293"/>
          </a:xfrm>
          <a:prstGeom prst="rect">
            <a:avLst/>
          </a:prstGeom>
        </p:spPr>
        <p:txBody>
          <a:bodyPr lIns="80119" tIns="40060" rIns="80119" bIns="40060" anchor="b"/>
          <a:lstStyle>
            <a:lvl1pPr marL="0" indent="0">
              <a:buNone/>
              <a:defRPr sz="2100" b="1"/>
            </a:lvl1pPr>
            <a:lvl2pPr marL="400596" indent="0">
              <a:buNone/>
              <a:defRPr sz="1800" b="1"/>
            </a:lvl2pPr>
            <a:lvl3pPr marL="801188" indent="0">
              <a:buNone/>
              <a:defRPr sz="1600" b="1"/>
            </a:lvl3pPr>
            <a:lvl4pPr marL="1201783" indent="0">
              <a:buNone/>
              <a:defRPr sz="1400" b="1"/>
            </a:lvl4pPr>
            <a:lvl5pPr marL="1602377" indent="0">
              <a:buNone/>
              <a:defRPr sz="1400" b="1"/>
            </a:lvl5pPr>
            <a:lvl6pPr marL="2002973" indent="0">
              <a:buNone/>
              <a:defRPr sz="1400" b="1"/>
            </a:lvl6pPr>
            <a:lvl7pPr marL="2403567" indent="0">
              <a:buNone/>
              <a:defRPr sz="1400" b="1"/>
            </a:lvl7pPr>
            <a:lvl8pPr marL="2804161" indent="0">
              <a:buNone/>
              <a:defRPr sz="1400" b="1"/>
            </a:lvl8pPr>
            <a:lvl9pPr marL="3204755" indent="0">
              <a:buNone/>
              <a:defRPr sz="1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06" y="2174174"/>
            <a:ext cx="4041225" cy="3952385"/>
          </a:xfrm>
          <a:prstGeom prst="rect">
            <a:avLst/>
          </a:prstGeom>
        </p:spPr>
        <p:txBody>
          <a:bodyPr lIns="80119" tIns="40060" rIns="80119" bIns="4006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029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4" y="275014"/>
            <a:ext cx="8229057" cy="1143240"/>
          </a:xfrm>
          <a:prstGeom prst="rect">
            <a:avLst/>
          </a:prstGeom>
        </p:spPr>
        <p:txBody>
          <a:bodyPr lIns="80119" tIns="40060" rIns="80119" bIns="40060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883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21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04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yberComp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9" b="11322"/>
          <a:stretch/>
        </p:blipFill>
        <p:spPr bwMode="auto">
          <a:xfrm>
            <a:off x="0" y="0"/>
            <a:ext cx="9144000" cy="608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171"/>
            <a:ext cx="9169400" cy="612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7171"/>
            <a:ext cx="9169400" cy="6128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43543" y="1143000"/>
            <a:ext cx="9169400" cy="4938486"/>
          </a:xfrm>
          <a:prstGeom prst="rect">
            <a:avLst/>
          </a:prstGeom>
          <a:solidFill>
            <a:srgbClr val="17375E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152400"/>
            <a:ext cx="9064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79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45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32" r:id="rId11"/>
    <p:sldLayoutId id="2147483728" r:id="rId12"/>
    <p:sldLayoutId id="2147483731" r:id="rId13"/>
    <p:sldLayoutId id="2147483729" r:id="rId14"/>
    <p:sldLayoutId id="2147483730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</p:sldLayoutIdLst>
  <p:hf hdr="0" ftr="0" dt="0"/>
  <p:txStyles>
    <p:titleStyle>
      <a:lvl1pPr algn="l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+mj-lt"/>
          <a:ea typeface="+mj-ea"/>
          <a:cs typeface="+mj-cs"/>
        </a:defRPr>
      </a:lvl1pPr>
      <a:lvl2pPr algn="l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2pPr>
      <a:lvl3pPr algn="l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3pPr>
      <a:lvl4pPr algn="l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4pPr>
      <a:lvl5pPr algn="l" defTabSz="4476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5pPr>
      <a:lvl6pPr marL="2456424" indent="-228116" algn="l" defTabSz="44927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6pPr>
      <a:lvl7pPr marL="2857017" indent="-228116" algn="l" defTabSz="44927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7pPr>
      <a:lvl8pPr marL="3257611" indent="-228116" algn="l" defTabSz="44927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8pPr>
      <a:lvl9pPr marL="3658205" indent="-228116" algn="l" defTabSz="44927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9pPr>
    </p:titleStyle>
    <p:bodyStyle>
      <a:lvl1pPr marL="339725" indent="-339725" algn="l" defTabSz="447675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2575" algn="l" defTabSz="447675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39825" indent="-225425" algn="l" defTabSz="44767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597025" indent="-225425" algn="l" defTabSz="44767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4225" indent="-225425" algn="l" defTabSz="44767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456424" indent="-228116" algn="l" defTabSz="449279" rtl="0" eaLnBrk="0" fontAlgn="base" hangingPunct="0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857017" indent="-228116" algn="l" defTabSz="449279" rtl="0" eaLnBrk="0" fontAlgn="base" hangingPunct="0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257611" indent="-228116" algn="l" defTabSz="449279" rtl="0" eaLnBrk="0" fontAlgn="base" hangingPunct="0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658205" indent="-228116" algn="l" defTabSz="449279" rtl="0" eaLnBrk="0" fontAlgn="base" hangingPunct="0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6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uzi@iserd.org.il" TargetMode="External"/><Relationship Id="rId2" Type="http://schemas.openxmlformats.org/officeDocument/2006/relationships/hyperlink" Target="mailto:msanza@acc10.cat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png"/><Relationship Id="rId3" Type="http://schemas.openxmlformats.org/officeDocument/2006/relationships/image" Target="../media/image19.jpeg"/><Relationship Id="rId21" Type="http://schemas.openxmlformats.org/officeDocument/2006/relationships/image" Target="../media/image37.jpe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jpe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23" Type="http://schemas.openxmlformats.org/officeDocument/2006/relationships/image" Target="../media/image39.gif"/><Relationship Id="rId10" Type="http://schemas.openxmlformats.org/officeDocument/2006/relationships/image" Target="../media/image26.jpeg"/><Relationship Id="rId19" Type="http://schemas.openxmlformats.org/officeDocument/2006/relationships/image" Target="../media/image35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Relationship Id="rId22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4747765" y="533400"/>
            <a:ext cx="1295400" cy="9948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048000" y="533400"/>
            <a:ext cx="1295400" cy="9948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00474" y="1963579"/>
            <a:ext cx="9220200" cy="7080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המינהלת הישראלית למו"פ האירופי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Israel-Europe R&amp;D Directorate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838812" y="5012829"/>
            <a:ext cx="333937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rtl="1"/>
            <a:r>
              <a:rPr lang="en-US" sz="3600" b="1" dirty="0" smtClean="0">
                <a:solidFill>
                  <a:srgbClr val="FFFFFF"/>
                </a:solidFill>
              </a:rPr>
              <a:t>Marcel Shaton</a:t>
            </a:r>
          </a:p>
          <a:p>
            <a:pPr algn="ctr" rtl="1"/>
            <a:endParaRPr lang="en-US" sz="3600" b="1" dirty="0">
              <a:solidFill>
                <a:srgbClr val="FFFFFF"/>
              </a:solidFill>
            </a:endParaRPr>
          </a:p>
          <a:p>
            <a:pPr algn="ctr" rtl="1"/>
            <a:r>
              <a:rPr lang="en-US" sz="1600" b="1" dirty="0" smtClean="0">
                <a:solidFill>
                  <a:srgbClr val="FFFFFF"/>
                </a:solidFill>
              </a:rPr>
              <a:t>Catalonia </a:t>
            </a:r>
          </a:p>
          <a:p>
            <a:pPr algn="ctr" rtl="1"/>
            <a:r>
              <a:rPr lang="en-US" sz="1600" b="1" dirty="0" smtClean="0">
                <a:solidFill>
                  <a:srgbClr val="FFFFFF"/>
                </a:solidFill>
              </a:rPr>
              <a:t>September 2013</a:t>
            </a:r>
            <a:endParaRPr lang="en-US" sz="1100" b="1" dirty="0">
              <a:solidFill>
                <a:srgbClr val="FFFF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69" y="675200"/>
            <a:ext cx="1037331" cy="84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1385" y="3549134"/>
            <a:ext cx="7946815" cy="707886"/>
          </a:xfrm>
          <a:prstGeom prst="rect">
            <a:avLst/>
          </a:prstGeom>
          <a:solidFill>
            <a:srgbClr val="17375E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146" y="3487579"/>
            <a:ext cx="766729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4400" b="1" dirty="0" smtClean="0">
                <a:ln w="50800"/>
                <a:solidFill>
                  <a:srgbClr val="FFFFFF"/>
                </a:solidFill>
                <a:cs typeface="Arial" charset="0"/>
              </a:rPr>
              <a:t>Your Port to R&amp;D in ISRAEL</a:t>
            </a:r>
            <a:endParaRPr lang="en-US" sz="4400" b="1" dirty="0">
              <a:ln w="50800"/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1052" y="4841558"/>
            <a:ext cx="78971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6"/>
          <a:stretch/>
        </p:blipFill>
        <p:spPr>
          <a:xfrm>
            <a:off x="3276600" y="569422"/>
            <a:ext cx="884128" cy="85481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20761" y="2954179"/>
            <a:ext cx="78971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20838048">
            <a:off x="186277" y="1069395"/>
            <a:ext cx="2444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dirty="0">
                <a:solidFill>
                  <a:schemeClr val="bg1"/>
                </a:solidFill>
              </a:rPr>
              <a:t>Bon dia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33400" y="1447800"/>
            <a:ext cx="8077200" cy="51054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" name="כותרת 4"/>
          <p:cNvSpPr txBox="1">
            <a:spLocks/>
          </p:cNvSpPr>
          <p:nvPr/>
        </p:nvSpPr>
        <p:spPr>
          <a:xfrm>
            <a:off x="838200" y="466703"/>
            <a:ext cx="7467600" cy="523897"/>
          </a:xfrm>
          <a:prstGeom prst="rect">
            <a:avLst/>
          </a:prstGeom>
        </p:spPr>
        <p:txBody>
          <a:bodyPr anchor="ctr"/>
          <a:lstStyle>
            <a:lvl1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6424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7017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7611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8205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Sectors of Companies in Incubators</a:t>
            </a:r>
          </a:p>
          <a:p>
            <a:pPr algn="ctr"/>
            <a:r>
              <a:rPr lang="en-US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2012</a:t>
            </a:r>
            <a:endParaRPr lang="en-US" sz="2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802168"/>
              </p:ext>
            </p:extLst>
          </p:nvPr>
        </p:nvGraphicFramePr>
        <p:xfrm>
          <a:off x="838200" y="1789747"/>
          <a:ext cx="7185660" cy="442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92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3" r="2041" b="2585"/>
          <a:stretch/>
        </p:blipFill>
        <p:spPr bwMode="auto">
          <a:xfrm>
            <a:off x="304800" y="1086450"/>
            <a:ext cx="8461917" cy="5112408"/>
          </a:xfrm>
          <a:prstGeom prst="rect">
            <a:avLst/>
          </a:prstGeom>
          <a:solidFill>
            <a:srgbClr val="C0C0C0"/>
          </a:solidFill>
          <a:ln>
            <a:noFill/>
          </a:ln>
          <a:extLst/>
        </p:spPr>
      </p:pic>
      <p:graphicFrame>
        <p:nvGraphicFramePr>
          <p:cNvPr id="4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025132"/>
              </p:ext>
            </p:extLst>
          </p:nvPr>
        </p:nvGraphicFramePr>
        <p:xfrm>
          <a:off x="1505274" y="5766810"/>
          <a:ext cx="7224462" cy="360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4022"/>
                <a:gridCol w="344022"/>
                <a:gridCol w="344022"/>
                <a:gridCol w="344022"/>
                <a:gridCol w="344022"/>
                <a:gridCol w="344022"/>
                <a:gridCol w="344022"/>
                <a:gridCol w="344022"/>
                <a:gridCol w="344022"/>
                <a:gridCol w="344022"/>
                <a:gridCol w="344022"/>
                <a:gridCol w="344022"/>
                <a:gridCol w="344022"/>
                <a:gridCol w="344022"/>
                <a:gridCol w="344022"/>
                <a:gridCol w="344022"/>
                <a:gridCol w="344022"/>
                <a:gridCol w="344022"/>
                <a:gridCol w="344022"/>
                <a:gridCol w="344022"/>
                <a:gridCol w="344022"/>
              </a:tblGrid>
              <a:tr h="360040">
                <a:tc>
                  <a:txBody>
                    <a:bodyPr/>
                    <a:lstStyle/>
                    <a:p>
                      <a:pPr rtl="1"/>
                      <a:r>
                        <a:rPr lang="he-IL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he-I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he-I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00" dirty="0" smtClean="0">
                          <a:solidFill>
                            <a:schemeClr val="tx1"/>
                          </a:solidFill>
                        </a:rPr>
                        <a:t>09</a:t>
                      </a:r>
                      <a:endParaRPr lang="he-I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00" dirty="0" smtClean="0">
                          <a:solidFill>
                            <a:schemeClr val="tx1"/>
                          </a:solidFill>
                        </a:rPr>
                        <a:t>08</a:t>
                      </a:r>
                      <a:endParaRPr lang="he-I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00" dirty="0" smtClean="0">
                          <a:solidFill>
                            <a:schemeClr val="tx1"/>
                          </a:solidFill>
                        </a:rPr>
                        <a:t>07</a:t>
                      </a:r>
                      <a:endParaRPr lang="he-I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00" dirty="0" smtClean="0">
                          <a:solidFill>
                            <a:schemeClr val="tx1"/>
                          </a:solidFill>
                        </a:rPr>
                        <a:t>06</a:t>
                      </a:r>
                      <a:endParaRPr lang="he-I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00" dirty="0" smtClean="0">
                          <a:solidFill>
                            <a:schemeClr val="tx1"/>
                          </a:solidFill>
                        </a:rPr>
                        <a:t>05</a:t>
                      </a:r>
                      <a:endParaRPr lang="he-I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00" dirty="0" smtClean="0">
                          <a:solidFill>
                            <a:schemeClr val="tx1"/>
                          </a:solidFill>
                        </a:rPr>
                        <a:t>04</a:t>
                      </a:r>
                      <a:endParaRPr lang="he-I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00" dirty="0" smtClean="0">
                          <a:solidFill>
                            <a:schemeClr val="tx1"/>
                          </a:solidFill>
                        </a:rPr>
                        <a:t>03</a:t>
                      </a:r>
                      <a:endParaRPr lang="he-I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00" dirty="0" smtClean="0">
                          <a:solidFill>
                            <a:schemeClr val="tx1"/>
                          </a:solidFill>
                        </a:rPr>
                        <a:t>02</a:t>
                      </a:r>
                      <a:endParaRPr lang="he-I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he-I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00" dirty="0" smtClean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he-I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00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he-I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00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he-I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00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he-I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00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he-I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0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he-I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he-I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0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he-I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00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he-I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0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he-IL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grpSp>
        <p:nvGrpSpPr>
          <p:cNvPr id="5" name="קבוצה 7"/>
          <p:cNvGrpSpPr/>
          <p:nvPr/>
        </p:nvGrpSpPr>
        <p:grpSpPr>
          <a:xfrm>
            <a:off x="2177008" y="6264896"/>
            <a:ext cx="4464496" cy="669304"/>
            <a:chOff x="1907704" y="6188696"/>
            <a:chExt cx="4464496" cy="669304"/>
          </a:xfrm>
          <a:solidFill>
            <a:srgbClr val="C0C0C0"/>
          </a:solidFill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" t="92826" r="97654" b="3383"/>
            <a:stretch/>
          </p:blipFill>
          <p:spPr bwMode="auto">
            <a:xfrm>
              <a:off x="1907704" y="6188697"/>
              <a:ext cx="428491" cy="66930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xtLst/>
          </p:spPr>
        </p:pic>
        <p:sp>
          <p:nvSpPr>
            <p:cNvPr id="7" name="TextBox 6"/>
            <p:cNvSpPr txBox="1"/>
            <p:nvPr/>
          </p:nvSpPr>
          <p:spPr>
            <a:xfrm>
              <a:off x="2336195" y="6188696"/>
              <a:ext cx="4036005" cy="64633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dirty="0" smtClean="0">
                  <a:solidFill>
                    <a:prstClr val="black"/>
                  </a:solidFill>
                </a:rPr>
                <a:t>Cumulative Government Investments</a:t>
              </a:r>
            </a:p>
            <a:p>
              <a:pPr algn="l" rtl="0"/>
              <a:r>
                <a:rPr lang="en-US" dirty="0" smtClean="0">
                  <a:solidFill>
                    <a:prstClr val="black"/>
                  </a:solidFill>
                </a:rPr>
                <a:t>Cumulative Private Funds</a:t>
              </a:r>
              <a:endParaRPr lang="he-IL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8" name="מלבן 8"/>
          <p:cNvSpPr/>
          <p:nvPr/>
        </p:nvSpPr>
        <p:spPr>
          <a:xfrm>
            <a:off x="321419" y="5838978"/>
            <a:ext cx="1152128" cy="288032"/>
          </a:xfrm>
          <a:prstGeom prst="rect">
            <a:avLst/>
          </a:prstGeom>
          <a:solidFill>
            <a:srgbClr val="C0C0C0"/>
          </a:solidFill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2" name="כותרת 4"/>
          <p:cNvSpPr txBox="1">
            <a:spLocks/>
          </p:cNvSpPr>
          <p:nvPr/>
        </p:nvSpPr>
        <p:spPr>
          <a:xfrm>
            <a:off x="1058644" y="0"/>
            <a:ext cx="7167170" cy="523897"/>
          </a:xfrm>
          <a:prstGeom prst="rect">
            <a:avLst/>
          </a:prstGeom>
        </p:spPr>
        <p:txBody>
          <a:bodyPr/>
          <a:lstStyle>
            <a:lvl1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6424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7017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7611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8205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algn="ctr"/>
            <a:r>
              <a:rPr lang="pt-BR" sz="2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Government Investments VS. Private Funds Invested in Incubator Companies</a:t>
            </a:r>
          </a:p>
          <a:p>
            <a:pPr algn="ctr"/>
            <a:r>
              <a:rPr lang="pt-BR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(Aggregate), 1991-2011</a:t>
            </a:r>
            <a:endParaRPr lang="en-US" sz="1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990601" y="274637"/>
            <a:ext cx="7086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Platforms for R&amp;D cooperation</a:t>
            </a:r>
            <a:br>
              <a:rPr lang="en-US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2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Israel - Spain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828800"/>
            <a:ext cx="8686800" cy="4497387"/>
          </a:xfrm>
          <a:prstGeom prst="rect">
            <a:avLst/>
          </a:prstGeom>
        </p:spPr>
        <p:txBody>
          <a:bodyPr/>
          <a:lstStyle>
            <a:lvl1pPr marL="339725" indent="-339725" algn="l" defTabSz="447675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2575" algn="l" defTabSz="447675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</a:defRPr>
            </a:lvl2pPr>
            <a:lvl3pPr marL="1139825" indent="-225425" algn="l" defTabSz="447675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</a:defRPr>
            </a:lvl3pPr>
            <a:lvl4pPr marL="1597025" indent="-225425" algn="l" defTabSz="447675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4pPr>
            <a:lvl5pPr marL="2054225" indent="-225425" algn="l" defTabSz="447675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5pPr>
            <a:lvl6pPr marL="2456424" indent="-228116" algn="l" defTabSz="449279" rtl="0" eaLnBrk="0" fontAlgn="base" hangingPunct="0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857017" indent="-228116" algn="l" defTabSz="449279" rtl="0" eaLnBrk="0" fontAlgn="base" hangingPunct="0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257611" indent="-228116" algn="l" defTabSz="449279" rtl="0" eaLnBrk="0" fontAlgn="base" hangingPunct="0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658205" indent="-228116" algn="l" defTabSz="449279" rtl="0" eaLnBrk="0" fontAlgn="base" hangingPunct="0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2800" u="sng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National, Regional, European</a:t>
            </a:r>
            <a:r>
              <a:rPr lang="en-US" sz="2800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buFontTx/>
              <a:buNone/>
            </a:pPr>
            <a:endParaRPr lang="en-US" sz="1100" kern="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800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Cooperation with CDTI and ACC1O (</a:t>
            </a:r>
            <a:r>
              <a:rPr lang="en-US" sz="2800" kern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Catalunya</a:t>
            </a:r>
            <a:r>
              <a:rPr lang="en-US" sz="2800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800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Eureka (call will be opened this month).  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800" kern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Eurostars</a:t>
            </a:r>
            <a:endParaRPr lang="en-US" sz="2800" kern="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800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FP</a:t>
            </a:r>
          </a:p>
        </p:txBody>
      </p:sp>
    </p:spTree>
    <p:extLst>
      <p:ext uri="{BB962C8B-B14F-4D97-AF65-F5344CB8AC3E}">
        <p14:creationId xmlns:p14="http://schemas.microsoft.com/office/powerpoint/2010/main" val="232690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274638"/>
            <a:ext cx="7010400" cy="868362"/>
          </a:xfrm>
          <a:prstGeom prst="rect">
            <a:avLst/>
          </a:prstGeom>
        </p:spPr>
        <p:txBody>
          <a:bodyPr/>
          <a:lstStyle>
            <a:lvl1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6424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7017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7611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8205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algn="ctr"/>
            <a:r>
              <a:rPr lang="en-US" sz="3200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Funding Agencies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9857" y="1524000"/>
            <a:ext cx="8229600" cy="4949825"/>
          </a:xfrm>
          <a:prstGeom prst="rect">
            <a:avLst/>
          </a:prstGeom>
        </p:spPr>
        <p:txBody>
          <a:bodyPr/>
          <a:lstStyle>
            <a:lvl1pPr marL="339725" indent="-339725" algn="l" defTabSz="447675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2575" algn="l" defTabSz="447675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</a:defRPr>
            </a:lvl2pPr>
            <a:lvl3pPr marL="1139825" indent="-225425" algn="l" defTabSz="447675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</a:defRPr>
            </a:lvl3pPr>
            <a:lvl4pPr marL="1597025" indent="-225425" algn="l" defTabSz="447675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4pPr>
            <a:lvl5pPr marL="2054225" indent="-225425" algn="l" defTabSz="447675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5pPr>
            <a:lvl6pPr marL="2456424" indent="-228116" algn="l" defTabSz="449279" rtl="0" eaLnBrk="0" fontAlgn="base" hangingPunct="0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857017" indent="-228116" algn="l" defTabSz="449279" rtl="0" eaLnBrk="0" fontAlgn="base" hangingPunct="0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257611" indent="-228116" algn="l" defTabSz="449279" rtl="0" eaLnBrk="0" fontAlgn="base" hangingPunct="0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658205" indent="-228116" algn="l" defTabSz="449279" rtl="0" eaLnBrk="0" fontAlgn="base" hangingPunct="0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400" b="1" kern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CATALONIA </a:t>
            </a:r>
            <a:r>
              <a:rPr lang="en-US" sz="24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</a:p>
          <a:p>
            <a:pPr marL="0" indent="0">
              <a:buFontTx/>
              <a:buNone/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Ms. </a:t>
            </a:r>
            <a:r>
              <a:rPr lang="en-US" sz="2400" b="1" kern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Mariona</a:t>
            </a:r>
            <a:r>
              <a:rPr lang="en-US" sz="24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kern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Sanz</a:t>
            </a:r>
            <a:r>
              <a:rPr lang="en-US" sz="24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kern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Ausàs</a:t>
            </a:r>
            <a:r>
              <a:rPr lang="en-US" sz="24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8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ACCIO</a:t>
            </a:r>
            <a:r>
              <a:rPr lang="en-US" sz="24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400" b="1" kern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Catalunya</a:t>
            </a:r>
            <a:endParaRPr lang="en-US" sz="2400" b="1" kern="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Tel: . +34 93 4767210</a:t>
            </a:r>
          </a:p>
          <a:p>
            <a:pPr marL="0" indent="0">
              <a:buFontTx/>
              <a:buNone/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E-mail: </a:t>
            </a:r>
            <a:r>
              <a:rPr lang="en-US" sz="2800" b="1" u="sng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msanza@acc10.cat</a:t>
            </a:r>
            <a:endParaRPr lang="en-US" sz="2800" b="1" u="sng" kern="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Tx/>
              <a:buNone/>
              <a:defRPr/>
            </a:pPr>
            <a:endParaRPr lang="en-US" sz="2800" b="1" u="sng" kern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en-US" sz="28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ISRAEL </a:t>
            </a:r>
            <a:r>
              <a:rPr lang="en-US" sz="2800" b="1" kern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endParaRPr lang="en-US" sz="2800" b="1" kern="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Mr. Uzi Bar-Sadeh</a:t>
            </a:r>
          </a:p>
          <a:p>
            <a:pPr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Tel</a:t>
            </a:r>
            <a:r>
              <a:rPr lang="en-US" sz="2800" b="1" kern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03-5118185</a:t>
            </a:r>
          </a:p>
          <a:p>
            <a:pPr>
              <a:defRPr/>
            </a:pPr>
            <a:r>
              <a:rPr lang="en-US" sz="2800" b="1" kern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E-mail: </a:t>
            </a:r>
            <a:r>
              <a:rPr lang="en-US" sz="28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uzi@iserd.org.il</a:t>
            </a:r>
            <a:r>
              <a:rPr lang="en-US" sz="28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b="1" kern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defRPr/>
            </a:pPr>
            <a:endParaRPr lang="en-US" sz="2800" b="1" kern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Tx/>
              <a:buNone/>
              <a:defRPr/>
            </a:pPr>
            <a:endParaRPr lang="en-US" sz="2800" b="1" kern="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323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1175657" y="152400"/>
            <a:ext cx="69580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Program Characteristics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1484313"/>
            <a:ext cx="808513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Industrial R&amp;D in all sectors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Annual Calls for Proposals- New call is open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Joint Participation and contribution of both sides to the project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Project Financing up to 50% of Costs</a:t>
            </a:r>
          </a:p>
        </p:txBody>
      </p:sp>
    </p:spTree>
    <p:extLst>
      <p:ext uri="{BB962C8B-B14F-4D97-AF65-F5344CB8AC3E}">
        <p14:creationId xmlns:p14="http://schemas.microsoft.com/office/powerpoint/2010/main" val="8970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304800" y="1196975"/>
            <a:ext cx="8562975" cy="5432425"/>
          </a:xfrm>
          <a:prstGeom prst="roundRect">
            <a:avLst>
              <a:gd name="adj" fmla="val 945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7134225" y="3598863"/>
            <a:ext cx="600075" cy="2111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4D86"/>
              </a:solidFill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7134225" y="3200400"/>
            <a:ext cx="701675" cy="177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4D86"/>
              </a:solidFill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7137400" y="1905000"/>
            <a:ext cx="15621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4D86"/>
              </a:solidFill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7134225" y="1484313"/>
            <a:ext cx="714375" cy="2047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4D86"/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5491163" y="4030663"/>
            <a:ext cx="427037" cy="2238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4D86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478463" y="2771775"/>
            <a:ext cx="846137" cy="6191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4D86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499100" y="2108200"/>
            <a:ext cx="673100" cy="4191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4D86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478463" y="1484313"/>
            <a:ext cx="808037" cy="192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4D86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097338" y="2552700"/>
            <a:ext cx="1296987" cy="2159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4D86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88307" y="304800"/>
            <a:ext cx="746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EUREKA members and affiliates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038600" y="1427163"/>
            <a:ext cx="1752600" cy="16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Austria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Belgium</a:t>
            </a:r>
          </a:p>
          <a:p>
            <a:r>
              <a:rPr lang="fr-BE" sz="1400" dirty="0" err="1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Bulgaria</a:t>
            </a:r>
            <a:endParaRPr lang="en-GB" sz="1400" dirty="0">
              <a:solidFill>
                <a:srgbClr val="004D86"/>
              </a:solidFill>
              <a:latin typeface="Trebuchet MS" pitchFamily="34" charset="0"/>
              <a:ea typeface="MS PGothic" pitchFamily="34" charset="-128"/>
            </a:endParaRP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Croatia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Cyprus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Czech Republic</a:t>
            </a:r>
          </a:p>
          <a:p>
            <a:endParaRPr lang="en-GB" sz="1400" dirty="0">
              <a:solidFill>
                <a:srgbClr val="004D86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429250" y="1419225"/>
            <a:ext cx="15033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Denmark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Estonia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European Union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Finland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France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FYR Macedonia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Germany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Greece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Hungary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Iceland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Ireland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Israel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Italy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Latvia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Lithuania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Luxembourg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Malta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Monaco</a:t>
            </a:r>
          </a:p>
          <a:p>
            <a:r>
              <a:rPr lang="fr-BE" sz="1400" dirty="0" err="1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Montenegro</a:t>
            </a:r>
            <a:endParaRPr lang="en-GB" sz="1400" dirty="0">
              <a:solidFill>
                <a:srgbClr val="004D86"/>
              </a:solidFill>
              <a:latin typeface="Trebuchet MS" pitchFamily="34" charset="0"/>
              <a:ea typeface="MS PGothic" pitchFamily="34" charset="-128"/>
            </a:endParaRP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The Netherlands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Norway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Poland</a:t>
            </a:r>
          </a:p>
          <a:p>
            <a:endParaRPr lang="en-GB" sz="1400" dirty="0">
              <a:solidFill>
                <a:srgbClr val="004D86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051675" y="1422400"/>
            <a:ext cx="186690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Portugal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Romania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Russian Federation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San Marino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Serbia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Slovakia 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Slovenia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Spain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Sweden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Switzerland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Turkey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Ukraine</a:t>
            </a:r>
          </a:p>
          <a:p>
            <a:r>
              <a:rPr lang="en-GB" sz="1400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United Kingdom</a:t>
            </a:r>
          </a:p>
          <a:p>
            <a:endParaRPr lang="fr-BE" sz="1400" dirty="0">
              <a:solidFill>
                <a:srgbClr val="004D86"/>
              </a:solidFill>
              <a:latin typeface="Trebuchet MS" pitchFamily="34" charset="0"/>
              <a:ea typeface="MS PGothic" pitchFamily="34" charset="-128"/>
            </a:endParaRPr>
          </a:p>
          <a:p>
            <a:r>
              <a:rPr lang="fr-BE" sz="1400" b="1" i="1" dirty="0" err="1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Transitional</a:t>
            </a:r>
            <a:r>
              <a:rPr lang="fr-BE" sz="1400" b="1" i="1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 </a:t>
            </a:r>
            <a:r>
              <a:rPr lang="fr-BE" sz="1400" b="1" i="1" dirty="0" err="1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status</a:t>
            </a:r>
            <a:r>
              <a:rPr lang="fr-BE" sz="1400" i="1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:</a:t>
            </a:r>
          </a:p>
          <a:p>
            <a:r>
              <a:rPr lang="fr-BE" sz="1400" i="1" dirty="0" err="1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Albania</a:t>
            </a:r>
            <a:endParaRPr lang="fr-BE" sz="1400" i="1" dirty="0">
              <a:solidFill>
                <a:srgbClr val="004D86"/>
              </a:solidFill>
              <a:latin typeface="Trebuchet MS" pitchFamily="34" charset="0"/>
              <a:ea typeface="MS PGothic" pitchFamily="34" charset="-128"/>
            </a:endParaRPr>
          </a:p>
          <a:p>
            <a:r>
              <a:rPr lang="fr-BE" sz="1400" i="1" dirty="0" err="1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Bosnia-Herzegovina</a:t>
            </a:r>
            <a:endParaRPr lang="fr-BE" sz="1400" i="1" dirty="0">
              <a:solidFill>
                <a:srgbClr val="004D86"/>
              </a:solidFill>
              <a:latin typeface="Trebuchet MS" pitchFamily="34" charset="0"/>
              <a:ea typeface="MS PGothic" pitchFamily="34" charset="-128"/>
            </a:endParaRPr>
          </a:p>
          <a:p>
            <a:endParaRPr lang="fr-BE" sz="1400" i="1" dirty="0">
              <a:solidFill>
                <a:srgbClr val="004D86"/>
              </a:solidFill>
              <a:latin typeface="Trebuchet MS" pitchFamily="34" charset="0"/>
              <a:ea typeface="MS PGothic" pitchFamily="34" charset="-128"/>
            </a:endParaRPr>
          </a:p>
          <a:p>
            <a:r>
              <a:rPr lang="fr-BE" sz="1400" b="1" i="1" dirty="0" err="1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Associate</a:t>
            </a:r>
            <a:r>
              <a:rPr lang="fr-BE" sz="1400" b="1" i="1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 country</a:t>
            </a:r>
            <a:r>
              <a:rPr lang="fr-BE" sz="1400" i="1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:</a:t>
            </a:r>
          </a:p>
          <a:p>
            <a:r>
              <a:rPr lang="fr-BE" sz="1400" i="1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South </a:t>
            </a:r>
            <a:r>
              <a:rPr lang="fr-BE" sz="1400" i="1" dirty="0" err="1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Korea</a:t>
            </a:r>
            <a:endParaRPr lang="fr-BE" sz="1400" i="1" dirty="0">
              <a:solidFill>
                <a:srgbClr val="004D86"/>
              </a:solidFill>
              <a:latin typeface="Trebuchet MS" pitchFamily="34" charset="0"/>
              <a:ea typeface="MS PGothic" pitchFamily="34" charset="-128"/>
            </a:endParaRPr>
          </a:p>
          <a:p>
            <a:r>
              <a:rPr lang="fr-BE" sz="1400" i="1" dirty="0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Canada</a:t>
            </a:r>
            <a:endParaRPr lang="en-GB" sz="1400" i="1" dirty="0">
              <a:solidFill>
                <a:srgbClr val="004D86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755650" y="1196975"/>
            <a:ext cx="28797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BE" sz="1400" b="1" i="1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EUREKA has 41 full members</a:t>
            </a:r>
            <a:r>
              <a:rPr lang="fr-BE" sz="1400" i="1">
                <a:solidFill>
                  <a:srgbClr val="004D86"/>
                </a:solidFill>
                <a:latin typeface="Trebuchet MS" pitchFamily="34" charset="0"/>
                <a:ea typeface="MS PGothic" pitchFamily="34" charset="-128"/>
              </a:rPr>
              <a:t>; two countries with transitional status and South Korea, Canada as associate countries</a:t>
            </a:r>
            <a:endParaRPr lang="en-GB" sz="1400" i="1">
              <a:solidFill>
                <a:srgbClr val="004D86"/>
              </a:solidFill>
              <a:latin typeface="Trebuchet MS" pitchFamily="34" charset="0"/>
              <a:ea typeface="MS PGothic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2" b="45368"/>
          <a:stretch/>
        </p:blipFill>
        <p:spPr bwMode="auto">
          <a:xfrm>
            <a:off x="-76200" y="2328067"/>
            <a:ext cx="5668692" cy="460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1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ered\AppData\Local\Microsoft\Windows\Temporary Internet Files\Content.IE5\X2G3FWZB\MP90040083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661">
            <a:off x="4386193" y="737373"/>
            <a:ext cx="1652743" cy="122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76200" y="2590800"/>
            <a:ext cx="9144000" cy="282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609600" indent="-609600" algn="ctr">
              <a:lnSpc>
                <a:spcPct val="135000"/>
              </a:lnSpc>
              <a:spcBef>
                <a:spcPct val="20000"/>
              </a:spcBef>
            </a:pPr>
            <a:r>
              <a:rPr lang="en-US" alt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Israel </a:t>
            </a:r>
            <a:r>
              <a:rPr lang="en-US" altLang="en-US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 an Associated </a:t>
            </a:r>
            <a:r>
              <a:rPr lang="en-US" alt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State</a:t>
            </a:r>
          </a:p>
          <a:p>
            <a:pPr marL="609600" indent="-609600" algn="ctr">
              <a:lnSpc>
                <a:spcPct val="135000"/>
              </a:lnSpc>
              <a:spcBef>
                <a:spcPct val="20000"/>
              </a:spcBef>
            </a:pPr>
            <a:r>
              <a:rPr lang="en-US" alt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that </a:t>
            </a:r>
            <a:r>
              <a:rPr lang="en-US" altLang="en-US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allows it full participation in </a:t>
            </a:r>
            <a:r>
              <a:rPr lang="en-US" alt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</a:p>
          <a:p>
            <a:pPr marL="609600" indent="-609600" algn="ctr">
              <a:lnSpc>
                <a:spcPct val="135000"/>
              </a:lnSpc>
              <a:spcBef>
                <a:spcPct val="20000"/>
              </a:spcBef>
            </a:pPr>
            <a:r>
              <a:rPr lang="en-US" alt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Framework </a:t>
            </a:r>
            <a:r>
              <a:rPr lang="en-US" altLang="en-US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RTD Programs since </a:t>
            </a:r>
            <a:r>
              <a:rPr lang="en-US" alt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1996</a:t>
            </a:r>
          </a:p>
          <a:p>
            <a:pPr marL="609600" indent="-609600" algn="ctr">
              <a:lnSpc>
                <a:spcPct val="135000"/>
              </a:lnSpc>
              <a:spcBef>
                <a:spcPct val="20000"/>
              </a:spcBef>
            </a:pPr>
            <a:r>
              <a:rPr lang="en-US" alt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altLang="en-US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mid FP4</a:t>
            </a:r>
            <a:r>
              <a:rPr lang="en-US" altLang="en-US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altLang="en-US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 descr="C:\Users\vered\AppData\Local\Microsoft\Windows\Temporary Internet Files\Content.IE5\X2G3FWZB\MC90044039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2186457" cy="218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152400"/>
            <a:ext cx="7162800" cy="1143000"/>
          </a:xfrm>
          <a:prstGeom prst="rect">
            <a:avLst/>
          </a:prstGeom>
        </p:spPr>
        <p:txBody>
          <a:bodyPr/>
          <a:lstStyle>
            <a:lvl1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6424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7017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7611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8205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Why Israel participates in the</a:t>
            </a:r>
            <a:br>
              <a:rPr lang="en-US" sz="3200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200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Framework </a:t>
            </a:r>
            <a:r>
              <a:rPr lang="en-US" sz="3200" kern="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Programmes</a:t>
            </a:r>
            <a:endParaRPr lang="en-US" sz="3200" kern="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7950" y="1752600"/>
            <a:ext cx="8856663" cy="4525963"/>
          </a:xfrm>
          <a:prstGeom prst="rect">
            <a:avLst/>
          </a:prstGeom>
        </p:spPr>
        <p:txBody>
          <a:bodyPr/>
          <a:lstStyle>
            <a:lvl1pPr marL="339725" indent="-339725" algn="l" defTabSz="447675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2575" algn="l" defTabSz="447675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</a:defRPr>
            </a:lvl2pPr>
            <a:lvl3pPr marL="1139825" indent="-225425" algn="l" defTabSz="447675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</a:defRPr>
            </a:lvl3pPr>
            <a:lvl4pPr marL="1597025" indent="-225425" algn="l" defTabSz="447675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4pPr>
            <a:lvl5pPr marL="2054225" indent="-225425" algn="l" defTabSz="447675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5pPr>
            <a:lvl6pPr marL="2456424" indent="-228116" algn="l" defTabSz="449279" rtl="0" eaLnBrk="0" fontAlgn="base" hangingPunct="0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857017" indent="-228116" algn="l" defTabSz="449279" rtl="0" eaLnBrk="0" fontAlgn="base" hangingPunct="0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257611" indent="-228116" algn="l" defTabSz="449279" rtl="0" eaLnBrk="0" fontAlgn="base" hangingPunct="0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658205" indent="-228116" algn="l" defTabSz="449279" rtl="0" eaLnBrk="0" fontAlgn="base" hangingPunct="0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457200" indent="-457200"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Integration of Israeli market in globalization process</a:t>
            </a:r>
          </a:p>
          <a:p>
            <a:pPr marL="457200" indent="-457200"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Increase Israeli business penetration in Europe </a:t>
            </a:r>
          </a:p>
          <a:p>
            <a:pPr marL="457200" indent="-457200"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Increase visibility of Israeli academic community in Europe</a:t>
            </a:r>
          </a:p>
          <a:p>
            <a:pPr marL="457200" indent="-457200"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Enhance cooperation between industry and academia in Israel</a:t>
            </a:r>
          </a:p>
        </p:txBody>
      </p:sp>
    </p:spTree>
    <p:extLst>
      <p:ext uri="{BB962C8B-B14F-4D97-AF65-F5344CB8AC3E}">
        <p14:creationId xmlns:p14="http://schemas.microsoft.com/office/powerpoint/2010/main" val="381997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399" y="381000"/>
            <a:ext cx="7162801" cy="854075"/>
          </a:xfrm>
          <a:prstGeom prst="rect">
            <a:avLst/>
          </a:prstGeom>
        </p:spPr>
        <p:txBody>
          <a:bodyPr/>
          <a:lstStyle>
            <a:lvl1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6424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7017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7611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8205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Benefits of participation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39725" indent="-339725" algn="l" defTabSz="447675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2575" algn="l" defTabSz="447675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</a:defRPr>
            </a:lvl2pPr>
            <a:lvl3pPr marL="1139825" indent="-225425" algn="l" defTabSz="447675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</a:defRPr>
            </a:lvl3pPr>
            <a:lvl4pPr marL="1597025" indent="-225425" algn="l" defTabSz="447675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4pPr>
            <a:lvl5pPr marL="2054225" indent="-225425" algn="l" defTabSz="447675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5pPr>
            <a:lvl6pPr marL="2456424" indent="-228116" algn="l" defTabSz="449279" rtl="0" eaLnBrk="0" fontAlgn="base" hangingPunct="0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857017" indent="-228116" algn="l" defTabSz="449279" rtl="0" eaLnBrk="0" fontAlgn="base" hangingPunct="0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257611" indent="-228116" algn="l" defTabSz="449279" rtl="0" eaLnBrk="0" fontAlgn="base" hangingPunct="0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658205" indent="-228116" algn="l" defTabSz="449279" rtl="0" eaLnBrk="0" fontAlgn="base" hangingPunct="0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457200" indent="-457200"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Access to new technology/techniques</a:t>
            </a:r>
          </a:p>
          <a:p>
            <a:pPr marL="457200" indent="-457200"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Access to new markets/key customers</a:t>
            </a:r>
          </a:p>
          <a:p>
            <a:pPr marL="457200" indent="-457200"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Better sector knowledge</a:t>
            </a:r>
          </a:p>
          <a:p>
            <a:pPr marL="457200" indent="-457200"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Involvement in new standards</a:t>
            </a:r>
          </a:p>
          <a:p>
            <a:pPr marL="457200" indent="-457200"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Playing in the major leagues</a:t>
            </a:r>
          </a:p>
          <a:p>
            <a:pPr marL="457200" indent="-457200"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n-US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1878155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38199" y="152400"/>
            <a:ext cx="7239001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50000">
                      <a:schemeClr val="bg1"/>
                    </a:gs>
                    <a:gs pos="100000">
                      <a:schemeClr val="hlink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Added Value for a Company</a:t>
            </a:r>
            <a:br>
              <a:rPr lang="en-US" altLang="en-US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en-US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Participating in FP7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60363" y="1628775"/>
            <a:ext cx="81724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99CC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Strategic partnerships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Synergy of resources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Market intelligence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Access to research of the entire project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Shorter time to market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Name recognition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Standardization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Funding for large R&amp;D projects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Integration in the European market</a:t>
            </a:r>
          </a:p>
        </p:txBody>
      </p:sp>
    </p:spTree>
    <p:extLst>
      <p:ext uri="{BB962C8B-B14F-4D97-AF65-F5344CB8AC3E}">
        <p14:creationId xmlns:p14="http://schemas.microsoft.com/office/powerpoint/2010/main" val="4094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9189" y="5181600"/>
            <a:ext cx="9183189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2075" tIns="46038" rIns="92075" bIns="46038"/>
          <a:lstStyle/>
          <a:p>
            <a:pPr marL="342900" indent="-342900" algn="ctr" rtl="1">
              <a:spcBef>
                <a:spcPct val="20000"/>
              </a:spcBef>
            </a:pPr>
            <a:r>
              <a:rPr lang="en-US" altLang="en-US" sz="2800" b="1" dirty="0">
                <a:solidFill>
                  <a:srgbClr val="004D86"/>
                </a:solidFill>
                <a:latin typeface="Tahoma" pitchFamily="34" charset="0"/>
                <a:cs typeface="Tahoma" pitchFamily="34" charset="0"/>
              </a:rPr>
              <a:t>ISERD Aims at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altLang="en-US" sz="2800" b="1" dirty="0">
                <a:solidFill>
                  <a:srgbClr val="004D86"/>
                </a:solidFill>
                <a:latin typeface="Tahoma" pitchFamily="34" charset="0"/>
                <a:cs typeface="Tahoma" pitchFamily="34" charset="0"/>
              </a:rPr>
              <a:t>Maximizing the benefits of participation in the Framework Program</a:t>
            </a:r>
            <a:endParaRPr lang="en-US" altLang="en-US" sz="2800" dirty="0">
              <a:solidFill>
                <a:srgbClr val="004D8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9388" y="381000"/>
            <a:ext cx="8678862" cy="48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he-IL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ISERD</a:t>
            </a:r>
            <a:endParaRPr lang="en-US" sz="40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Steering Committee</a:t>
            </a:r>
            <a:r>
              <a:rPr lang="he-IL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Ministry of</a:t>
            </a:r>
            <a:r>
              <a:rPr lang="he-IL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Economy, Ministry of Science and Technology, Ministry of Foreign Affairs, Ministry of Finance and the Council for Higher Education – Planning and Budgeting Committee. </a:t>
            </a:r>
          </a:p>
          <a:p>
            <a:pPr algn="just" eaLnBrk="1" hangingPunct="1">
              <a:spcBef>
                <a:spcPct val="50000"/>
              </a:spcBef>
            </a:pPr>
            <a:endParaRPr lang="en-US" sz="1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Chairman of the Steering Committee – Mr.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Avi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Hasson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Chief Scientist, Ministry of Economy.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u="sng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General </a:t>
            </a:r>
            <a:r>
              <a:rPr lang="en-US" sz="2400" b="1" u="sng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Manager: Mr. Marcel SHATON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6"/>
          <a:stretch/>
        </p:blipFill>
        <p:spPr>
          <a:xfrm>
            <a:off x="7974122" y="359229"/>
            <a:ext cx="884128" cy="8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-152400"/>
            <a:ext cx="7336971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50000">
                      <a:schemeClr val="bg1"/>
                    </a:gs>
                    <a:gs pos="100000">
                      <a:schemeClr val="hlink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The Israeli Results in FP    </a:t>
            </a:r>
            <a:r>
              <a:rPr lang="en-US" alt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 September 2013</a:t>
            </a:r>
            <a:endParaRPr lang="en-US" altLang="en-US" sz="3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4800" y="992188"/>
            <a:ext cx="8382000" cy="58004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pic>
        <p:nvPicPr>
          <p:cNvPr id="4" name="Picture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05" y="161018"/>
            <a:ext cx="3000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6"/>
          <p:cNvSpPr txBox="1">
            <a:spLocks noChangeArrowheads="1"/>
          </p:cNvSpPr>
          <p:nvPr/>
        </p:nvSpPr>
        <p:spPr bwMode="auto">
          <a:xfrm>
            <a:off x="1209221" y="592818"/>
            <a:ext cx="688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smtClean="0">
                <a:solidFill>
                  <a:schemeClr val="bg1"/>
                </a:solidFill>
                <a:cs typeface="Arial" charset="0"/>
              </a:rPr>
              <a:t>( Israeli </a:t>
            </a:r>
            <a:r>
              <a:rPr lang="en-US" sz="1800" b="1" dirty="0" smtClean="0">
                <a:solidFill>
                  <a:schemeClr val="bg1"/>
                </a:solidFill>
                <a:cs typeface="Arial" charset="0"/>
              </a:rPr>
              <a:t>total contribution </a:t>
            </a: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to </a:t>
            </a:r>
            <a:r>
              <a:rPr lang="en-US" sz="1800" b="1" dirty="0" smtClean="0">
                <a:solidFill>
                  <a:schemeClr val="bg1"/>
                </a:solidFill>
                <a:cs typeface="Arial" charset="0"/>
              </a:rPr>
              <a:t>FP7: 535 </a:t>
            </a: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M€</a:t>
            </a:r>
            <a:r>
              <a:rPr lang="he-IL" sz="18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6" y="1000124"/>
            <a:ext cx="8371114" cy="579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3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07951" y="1196551"/>
            <a:ext cx="8928100" cy="5432424"/>
          </a:xfrm>
          <a:prstGeom prst="roundRect">
            <a:avLst>
              <a:gd name="adj" fmla="val 945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6200" y="8393113"/>
            <a:ext cx="3313113" cy="2540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1050" dirty="0">
                <a:latin typeface="Arial" pitchFamily="34" charset="0"/>
              </a:rPr>
              <a:t>source - EU E-corda - March 2013</a:t>
            </a:r>
            <a:endParaRPr lang="he-IL" sz="1050" dirty="0"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90599" y="219075"/>
            <a:ext cx="7086601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50000">
                      <a:schemeClr val="bg1"/>
                    </a:gs>
                    <a:gs pos="100000">
                      <a:schemeClr val="hlink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2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Israeli Cooperation with</a:t>
            </a:r>
          </a:p>
          <a:p>
            <a:pPr algn="ctr">
              <a:defRPr/>
            </a:pPr>
            <a:r>
              <a:rPr lang="en-US" altLang="en-US" sz="2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EU </a:t>
            </a:r>
            <a:r>
              <a:rPr lang="en-US" altLang="en-US" sz="2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Partner-Countries</a:t>
            </a:r>
          </a:p>
          <a:p>
            <a:pPr algn="ctr">
              <a:defRPr/>
            </a:pPr>
            <a:r>
              <a:rPr lang="en-US" altLang="en-US" sz="2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in Approved FP7 Projects</a:t>
            </a:r>
          </a:p>
          <a:p>
            <a:pPr algn="ctr">
              <a:defRPr/>
            </a:pPr>
            <a:r>
              <a:rPr lang="en-US" altLang="en-US" sz="2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altLang="en-US" sz="2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771" y="6628975"/>
            <a:ext cx="3313113" cy="2540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  <a:latin typeface="Arial" pitchFamily="34" charset="0"/>
              </a:rPr>
              <a:t>source - EU E-corda - </a:t>
            </a: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</a:rPr>
              <a:t>June </a:t>
            </a:r>
            <a:r>
              <a:rPr lang="en-US" sz="1050" dirty="0">
                <a:solidFill>
                  <a:schemeClr val="bg1"/>
                </a:solidFill>
                <a:latin typeface="Arial" pitchFamily="34" charset="0"/>
              </a:rPr>
              <a:t>2013</a:t>
            </a:r>
            <a:endParaRPr lang="he-IL" sz="105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153400" cy="53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5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381000" y="1143000"/>
            <a:ext cx="8458200" cy="5508625"/>
          </a:xfrm>
          <a:prstGeom prst="roundRect">
            <a:avLst>
              <a:gd name="adj" fmla="val 767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771" y="6628975"/>
            <a:ext cx="3313113" cy="2540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  <a:latin typeface="Arial" pitchFamily="34" charset="0"/>
              </a:rPr>
              <a:t>source - EU E-corda - </a:t>
            </a: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</a:rPr>
              <a:t>June </a:t>
            </a:r>
            <a:r>
              <a:rPr lang="en-US" sz="1050" dirty="0">
                <a:solidFill>
                  <a:schemeClr val="bg1"/>
                </a:solidFill>
                <a:latin typeface="Arial" pitchFamily="34" charset="0"/>
              </a:rPr>
              <a:t>2013</a:t>
            </a:r>
            <a:endParaRPr lang="he-IL" sz="105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90600" y="76200"/>
            <a:ext cx="7086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50000">
                      <a:schemeClr val="bg1"/>
                    </a:gs>
                    <a:gs pos="100000">
                      <a:schemeClr val="hlink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2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Average Grant by country Per-Capita</a:t>
            </a:r>
          </a:p>
          <a:p>
            <a:pPr algn="ctr">
              <a:defRPr/>
            </a:pPr>
            <a:r>
              <a:rPr lang="en-US" altLang="en-US" sz="2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in FP7 Approved Projects</a:t>
            </a:r>
            <a:endParaRPr lang="en-US" altLang="en-US" sz="2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657600" y="1219200"/>
            <a:ext cx="236220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21267"/>
            <a:ext cx="8153399" cy="515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0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3286" y="1295400"/>
            <a:ext cx="8686800" cy="5029200"/>
          </a:xfrm>
          <a:prstGeom prst="roundRect">
            <a:avLst>
              <a:gd name="adj" fmla="val 767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771" y="6628975"/>
            <a:ext cx="3313113" cy="2540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  <a:latin typeface="Arial" pitchFamily="34" charset="0"/>
              </a:rPr>
              <a:t>source - EU E-corda - </a:t>
            </a:r>
            <a:r>
              <a:rPr lang="en-US" sz="1050" dirty="0" smtClean="0">
                <a:solidFill>
                  <a:schemeClr val="bg1"/>
                </a:solidFill>
                <a:latin typeface="Arial" pitchFamily="34" charset="0"/>
              </a:rPr>
              <a:t>June </a:t>
            </a:r>
            <a:r>
              <a:rPr lang="en-US" sz="1050" dirty="0">
                <a:solidFill>
                  <a:schemeClr val="bg1"/>
                </a:solidFill>
                <a:latin typeface="Arial" pitchFamily="34" charset="0"/>
              </a:rPr>
              <a:t>2013</a:t>
            </a:r>
            <a:endParaRPr lang="he-IL" sz="105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90600" y="76200"/>
            <a:ext cx="7086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50000">
                      <a:schemeClr val="bg1"/>
                    </a:gs>
                    <a:gs pos="100000">
                      <a:schemeClr val="hlink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en-US" sz="2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CATALONIA </a:t>
            </a:r>
            <a:r>
              <a:rPr lang="en-US" altLang="en-US" sz="2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-  </a:t>
            </a:r>
            <a:r>
              <a:rPr lang="en-US" altLang="en-US" sz="2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ISRAEL</a:t>
            </a:r>
          </a:p>
          <a:p>
            <a:pPr algn="ctr">
              <a:defRPr/>
            </a:pPr>
            <a:r>
              <a:rPr lang="en-US" altLang="en-US" sz="2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Cooperation in </a:t>
            </a:r>
            <a:r>
              <a:rPr lang="en-US" altLang="en-US" sz="2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FP7 Approved Projects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333484"/>
              </p:ext>
            </p:extLst>
          </p:nvPr>
        </p:nvGraphicFramePr>
        <p:xfrm>
          <a:off x="304800" y="1523162"/>
          <a:ext cx="8382000" cy="4504817"/>
        </p:xfrm>
        <a:graphic>
          <a:graphicData uri="http://schemas.openxmlformats.org/drawingml/2006/table">
            <a:tbl>
              <a:tblPr/>
              <a:tblGrid>
                <a:gridCol w="5682276"/>
                <a:gridCol w="899908"/>
                <a:gridCol w="899908"/>
                <a:gridCol w="899908"/>
              </a:tblGrid>
              <a:tr h="1879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80"/>
                          </a:solidFill>
                          <a:effectLst/>
                          <a:latin typeface="Verdana"/>
                        </a:rPr>
                        <a:t>Research Themes</a:t>
                      </a:r>
                    </a:p>
                  </a:txBody>
                  <a:tcPr marL="7833" marR="7833" marT="7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80"/>
                          </a:solidFill>
                          <a:effectLst/>
                          <a:latin typeface="Verdana"/>
                        </a:rPr>
                        <a:t> Projects</a:t>
                      </a:r>
                    </a:p>
                  </a:txBody>
                  <a:tcPr marL="7833" marR="7833" marT="7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80"/>
                          </a:solidFill>
                          <a:effectLst/>
                          <a:latin typeface="Verdana"/>
                        </a:rPr>
                        <a:t>Participants</a:t>
                      </a:r>
                    </a:p>
                  </a:txBody>
                  <a:tcPr marL="7833" marR="7833" marT="7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5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80"/>
                          </a:solidFill>
                          <a:effectLst/>
                          <a:latin typeface="Verdana"/>
                        </a:rPr>
                        <a:t>Catalonia</a:t>
                      </a:r>
                    </a:p>
                  </a:txBody>
                  <a:tcPr marL="7833" marR="7833" marT="7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80"/>
                          </a:solidFill>
                          <a:effectLst/>
                          <a:latin typeface="Verdana"/>
                        </a:rPr>
                        <a:t>Israel </a:t>
                      </a:r>
                    </a:p>
                  </a:txBody>
                  <a:tcPr marL="7833" marR="7833" marT="7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Health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833" marR="7833" marT="7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Food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 Agriculture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 Biotechnology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&amp; Fisheries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(KBBE)</a:t>
                      </a:r>
                    </a:p>
                  </a:txBody>
                  <a:tcPr marL="7833" marR="7833" marT="7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Information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&amp;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Communication Technologies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(ICT)  </a:t>
                      </a:r>
                    </a:p>
                  </a:txBody>
                  <a:tcPr marL="7833" marR="7833" marT="7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Nanotechnologies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, Materials, Production  (NMP)</a:t>
                      </a:r>
                    </a:p>
                  </a:txBody>
                  <a:tcPr marL="7833" marR="7833" marT="7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Energy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833" marR="7833" marT="7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Environment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833" marR="7833" marT="7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Transport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&amp; Aeronautics</a:t>
                      </a:r>
                    </a:p>
                  </a:txBody>
                  <a:tcPr marL="7833" marR="7833" marT="7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Space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833" marR="7833" marT="7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Security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833" marR="7833" marT="7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Socio-Economic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Sciences &amp; Humanities (SSH)</a:t>
                      </a:r>
                    </a:p>
                  </a:txBody>
                  <a:tcPr marL="7833" marR="7833" marT="7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PEOPLE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833" marR="7833" marT="7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Research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Infrastructures (RI)</a:t>
                      </a:r>
                    </a:p>
                  </a:txBody>
                  <a:tcPr marL="7833" marR="7833" marT="7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SME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(Small &amp; Medium size Enterprises)</a:t>
                      </a:r>
                    </a:p>
                  </a:txBody>
                  <a:tcPr marL="7833" marR="7833" marT="7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Research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Potential (REGPOT)</a:t>
                      </a:r>
                    </a:p>
                  </a:txBody>
                  <a:tcPr marL="7833" marR="7833" marT="7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Science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 Society (SIS)</a:t>
                      </a:r>
                    </a:p>
                  </a:txBody>
                  <a:tcPr marL="7833" marR="7833" marT="7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INCO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833" marR="7833" marT="7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Total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7833" marR="7833" marT="78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121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161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162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5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317500"/>
            <a:ext cx="90360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hu-HU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oltes </a:t>
            </a:r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</a:t>
            </a:r>
            <a:r>
              <a:rPr lang="hu-HU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ràcies</a:t>
            </a:r>
            <a:endParaRPr lang="hu-HU" sz="4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32" y="1262743"/>
            <a:ext cx="6672781" cy="524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2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 bwMode="auto">
          <a:xfrm>
            <a:off x="304800" y="1524000"/>
            <a:ext cx="8458200" cy="5029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pic>
        <p:nvPicPr>
          <p:cNvPr id="6146" name="Picture 2" descr="C:\Users\vered\AppData\Local\Microsoft\Windows\Temporary Internet Files\Content.IE5\DKPZMW7H\MC9003596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96" y="2849661"/>
            <a:ext cx="915314" cy="91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4"/>
          <p:cNvSpPr txBox="1">
            <a:spLocks/>
          </p:cNvSpPr>
          <p:nvPr/>
        </p:nvSpPr>
        <p:spPr>
          <a:xfrm>
            <a:off x="990600" y="228600"/>
            <a:ext cx="7062491" cy="523897"/>
          </a:xfrm>
          <a:prstGeom prst="rect">
            <a:avLst/>
          </a:prstGeom>
        </p:spPr>
        <p:txBody>
          <a:bodyPr/>
          <a:lstStyle>
            <a:lvl1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6424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7017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7611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8205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algn="ctr"/>
            <a:r>
              <a:rPr lang="en-US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Innovation Ecosystem</a:t>
            </a:r>
          </a:p>
          <a:p>
            <a:pPr algn="ctr"/>
            <a:r>
              <a:rPr lang="en-US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is </a:t>
            </a:r>
            <a:r>
              <a:rPr lang="en-US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Complex</a:t>
            </a:r>
            <a:endParaRPr lang="he-IL" sz="3200" kern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" name="Straight Connector 293"/>
          <p:cNvCxnSpPr>
            <a:stCxn id="23" idx="0"/>
            <a:endCxn id="16" idx="1"/>
          </p:cNvCxnSpPr>
          <p:nvPr/>
        </p:nvCxnSpPr>
        <p:spPr>
          <a:xfrm flipH="1" flipV="1">
            <a:off x="3156520" y="2666556"/>
            <a:ext cx="1131114" cy="1853517"/>
          </a:xfrm>
          <a:prstGeom prst="line">
            <a:avLst/>
          </a:prstGeom>
          <a:noFill/>
          <a:ln w="28575" cap="flat" cmpd="sng" algn="ctr">
            <a:solidFill>
              <a:srgbClr val="6076B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" name="Straight Connector 297"/>
          <p:cNvCxnSpPr>
            <a:stCxn id="24" idx="0"/>
            <a:endCxn id="11" idx="0"/>
          </p:cNvCxnSpPr>
          <p:nvPr/>
        </p:nvCxnSpPr>
        <p:spPr>
          <a:xfrm flipV="1">
            <a:off x="4285157" y="1980422"/>
            <a:ext cx="1554709" cy="2557265"/>
          </a:xfrm>
          <a:prstGeom prst="line">
            <a:avLst/>
          </a:prstGeom>
          <a:noFill/>
          <a:ln w="28575" cap="flat" cmpd="sng" algn="ctr">
            <a:solidFill>
              <a:srgbClr val="6076B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" name="Straight Connector 273"/>
          <p:cNvCxnSpPr>
            <a:stCxn id="9" idx="1"/>
          </p:cNvCxnSpPr>
          <p:nvPr/>
        </p:nvCxnSpPr>
        <p:spPr>
          <a:xfrm>
            <a:off x="850982" y="2301514"/>
            <a:ext cx="6524354" cy="641010"/>
          </a:xfrm>
          <a:prstGeom prst="line">
            <a:avLst/>
          </a:prstGeom>
          <a:noFill/>
          <a:ln w="28575" cap="flat" cmpd="sng" algn="ctr">
            <a:solidFill>
              <a:srgbClr val="6076B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" name="Straight Connector 256"/>
          <p:cNvCxnSpPr>
            <a:stCxn id="10" idx="7"/>
            <a:endCxn id="12" idx="1"/>
          </p:cNvCxnSpPr>
          <p:nvPr/>
        </p:nvCxnSpPr>
        <p:spPr>
          <a:xfrm>
            <a:off x="1959411" y="4789506"/>
            <a:ext cx="5486425" cy="350052"/>
          </a:xfrm>
          <a:prstGeom prst="line">
            <a:avLst/>
          </a:prstGeom>
          <a:noFill/>
          <a:ln w="28575" cap="flat" cmpd="sng" algn="ctr">
            <a:solidFill>
              <a:srgbClr val="6076B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" name="Straight Connector 253"/>
          <p:cNvCxnSpPr>
            <a:stCxn id="9" idx="5"/>
            <a:endCxn id="12" idx="2"/>
          </p:cNvCxnSpPr>
          <p:nvPr/>
        </p:nvCxnSpPr>
        <p:spPr>
          <a:xfrm>
            <a:off x="1682804" y="3083935"/>
            <a:ext cx="5590756" cy="2446834"/>
          </a:xfrm>
          <a:prstGeom prst="line">
            <a:avLst/>
          </a:prstGeom>
          <a:noFill/>
          <a:ln w="28575" cap="flat" cmpd="sng" algn="ctr">
            <a:solidFill>
              <a:srgbClr val="6076B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Straight Connector 232"/>
          <p:cNvCxnSpPr>
            <a:stCxn id="20" idx="5"/>
          </p:cNvCxnSpPr>
          <p:nvPr/>
        </p:nvCxnSpPr>
        <p:spPr>
          <a:xfrm flipV="1">
            <a:off x="1929092" y="3658715"/>
            <a:ext cx="5446244" cy="1885800"/>
          </a:xfrm>
          <a:prstGeom prst="line">
            <a:avLst/>
          </a:prstGeom>
          <a:noFill/>
          <a:ln w="28575" cap="flat" cmpd="sng" algn="ctr">
            <a:solidFill>
              <a:srgbClr val="6076B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Oval 23"/>
          <p:cNvSpPr/>
          <p:nvPr/>
        </p:nvSpPr>
        <p:spPr>
          <a:xfrm>
            <a:off x="678706" y="2139470"/>
            <a:ext cx="1176374" cy="1106509"/>
          </a:xfrm>
          <a:prstGeom prst="ellipse">
            <a:avLst/>
          </a:prstGeom>
          <a:noFill/>
          <a:ln w="38100" cap="flat" cmpd="sng" algn="ctr">
            <a:solidFill>
              <a:srgbClr val="2F5897">
                <a:lumMod val="40000"/>
                <a:lumOff val="6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0" name="Oval 24"/>
          <p:cNvSpPr/>
          <p:nvPr/>
        </p:nvSpPr>
        <p:spPr>
          <a:xfrm>
            <a:off x="955313" y="4627462"/>
            <a:ext cx="1176374" cy="1106509"/>
          </a:xfrm>
          <a:prstGeom prst="ellipse">
            <a:avLst/>
          </a:prstGeom>
          <a:noFill/>
          <a:ln w="38100" cap="flat" cmpd="sng" algn="ctr">
            <a:solidFill>
              <a:srgbClr val="2F5897">
                <a:lumMod val="40000"/>
                <a:lumOff val="6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1" name="Oval 25"/>
          <p:cNvSpPr/>
          <p:nvPr/>
        </p:nvSpPr>
        <p:spPr>
          <a:xfrm>
            <a:off x="5251679" y="1980422"/>
            <a:ext cx="1176374" cy="1106509"/>
          </a:xfrm>
          <a:prstGeom prst="ellipse">
            <a:avLst/>
          </a:prstGeom>
          <a:noFill/>
          <a:ln w="38100" cap="flat" cmpd="sng" algn="ctr">
            <a:solidFill>
              <a:srgbClr val="2F5897">
                <a:lumMod val="40000"/>
                <a:lumOff val="6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2" name="Oval 26"/>
          <p:cNvSpPr/>
          <p:nvPr/>
        </p:nvSpPr>
        <p:spPr>
          <a:xfrm>
            <a:off x="7273560" y="4977514"/>
            <a:ext cx="1176374" cy="1106509"/>
          </a:xfrm>
          <a:prstGeom prst="ellipse">
            <a:avLst/>
          </a:prstGeom>
          <a:noFill/>
          <a:ln w="38100" cap="flat" cmpd="sng" algn="ctr">
            <a:solidFill>
              <a:srgbClr val="2F5897">
                <a:lumMod val="40000"/>
                <a:lumOff val="6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3" name="Oval 27"/>
          <p:cNvSpPr/>
          <p:nvPr/>
        </p:nvSpPr>
        <p:spPr>
          <a:xfrm>
            <a:off x="7172766" y="2753149"/>
            <a:ext cx="1176374" cy="1106509"/>
          </a:xfrm>
          <a:prstGeom prst="ellipse">
            <a:avLst/>
          </a:prstGeom>
          <a:noFill/>
          <a:ln w="38100" cap="flat" cmpd="sng" algn="ctr">
            <a:solidFill>
              <a:srgbClr val="2F5897">
                <a:lumMod val="40000"/>
                <a:lumOff val="6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14" name="Straight Connector 29"/>
          <p:cNvCxnSpPr>
            <a:stCxn id="9" idx="5"/>
            <a:endCxn id="13" idx="2"/>
          </p:cNvCxnSpPr>
          <p:nvPr/>
        </p:nvCxnSpPr>
        <p:spPr>
          <a:xfrm>
            <a:off x="1682804" y="3083935"/>
            <a:ext cx="5489962" cy="222469"/>
          </a:xfrm>
          <a:prstGeom prst="line">
            <a:avLst/>
          </a:prstGeom>
          <a:noFill/>
          <a:ln w="28575" cap="flat" cmpd="sng" algn="ctr">
            <a:solidFill>
              <a:srgbClr val="6076B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" name="Straight Connector 30"/>
          <p:cNvCxnSpPr>
            <a:stCxn id="9" idx="4"/>
            <a:endCxn id="10" idx="1"/>
          </p:cNvCxnSpPr>
          <p:nvPr/>
        </p:nvCxnSpPr>
        <p:spPr>
          <a:xfrm flipH="1">
            <a:off x="1127589" y="3245979"/>
            <a:ext cx="139304" cy="1543527"/>
          </a:xfrm>
          <a:prstGeom prst="line">
            <a:avLst/>
          </a:prstGeom>
          <a:noFill/>
          <a:ln w="28575" cap="flat" cmpd="sng" algn="ctr">
            <a:solidFill>
              <a:srgbClr val="6076B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" name="Oval 22"/>
          <p:cNvSpPr/>
          <p:nvPr/>
        </p:nvSpPr>
        <p:spPr>
          <a:xfrm>
            <a:off x="2984244" y="2504512"/>
            <a:ext cx="1176374" cy="11065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2F5897">
                <a:lumMod val="40000"/>
                <a:lumOff val="6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18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314" y="5023008"/>
            <a:ext cx="1048677" cy="1012847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20" y="2022484"/>
            <a:ext cx="1076799" cy="1012847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87" y="4679996"/>
            <a:ext cx="1076799" cy="1012847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2" y="2192202"/>
            <a:ext cx="1076799" cy="989087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48" y="2545123"/>
            <a:ext cx="1076799" cy="1012847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37"/>
          <p:cNvSpPr/>
          <p:nvPr/>
        </p:nvSpPr>
        <p:spPr>
          <a:xfrm>
            <a:off x="3320150" y="4520073"/>
            <a:ext cx="1934967" cy="1575927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24" name="Picture 133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353246" y="4537687"/>
            <a:ext cx="1863821" cy="1549351"/>
          </a:xfrm>
          <a:prstGeom prst="ellipse">
            <a:avLst/>
          </a:prstGeom>
        </p:spPr>
      </p:pic>
      <p:cxnSp>
        <p:nvCxnSpPr>
          <p:cNvPr id="25" name="Straight Connector 233"/>
          <p:cNvCxnSpPr>
            <a:stCxn id="10" idx="7"/>
            <a:endCxn id="11" idx="3"/>
          </p:cNvCxnSpPr>
          <p:nvPr/>
        </p:nvCxnSpPr>
        <p:spPr>
          <a:xfrm flipV="1">
            <a:off x="1959411" y="2924887"/>
            <a:ext cx="3464544" cy="1864619"/>
          </a:xfrm>
          <a:prstGeom prst="line">
            <a:avLst/>
          </a:prstGeom>
          <a:noFill/>
          <a:ln w="28575" cap="flat" cmpd="sng" algn="ctr">
            <a:solidFill>
              <a:srgbClr val="6076B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" name="Straight Connector 234"/>
          <p:cNvCxnSpPr>
            <a:stCxn id="10" idx="0"/>
            <a:endCxn id="16" idx="3"/>
          </p:cNvCxnSpPr>
          <p:nvPr/>
        </p:nvCxnSpPr>
        <p:spPr>
          <a:xfrm flipV="1">
            <a:off x="1543500" y="3448977"/>
            <a:ext cx="1613020" cy="1178485"/>
          </a:xfrm>
          <a:prstGeom prst="line">
            <a:avLst/>
          </a:prstGeom>
          <a:noFill/>
          <a:ln w="28575" cap="flat" cmpd="sng" algn="ctr">
            <a:solidFill>
              <a:srgbClr val="6076B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7" name="Straight Connector 235"/>
          <p:cNvCxnSpPr>
            <a:stCxn id="9" idx="6"/>
            <a:endCxn id="11" idx="1"/>
          </p:cNvCxnSpPr>
          <p:nvPr/>
        </p:nvCxnSpPr>
        <p:spPr>
          <a:xfrm flipV="1">
            <a:off x="1855080" y="2142466"/>
            <a:ext cx="3568875" cy="550259"/>
          </a:xfrm>
          <a:prstGeom prst="line">
            <a:avLst/>
          </a:prstGeom>
          <a:noFill/>
          <a:ln w="28575" cap="flat" cmpd="sng" algn="ctr">
            <a:solidFill>
              <a:srgbClr val="6076B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8" name="Straight Connector 236"/>
          <p:cNvCxnSpPr>
            <a:stCxn id="9" idx="7"/>
            <a:endCxn id="16" idx="2"/>
          </p:cNvCxnSpPr>
          <p:nvPr/>
        </p:nvCxnSpPr>
        <p:spPr>
          <a:xfrm>
            <a:off x="1682804" y="2301514"/>
            <a:ext cx="1301440" cy="756253"/>
          </a:xfrm>
          <a:prstGeom prst="line">
            <a:avLst/>
          </a:prstGeom>
          <a:noFill/>
          <a:ln w="28575" cap="flat" cmpd="sng" algn="ctr">
            <a:solidFill>
              <a:srgbClr val="6076B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" name="Straight Connector 259"/>
          <p:cNvCxnSpPr>
            <a:stCxn id="11" idx="4"/>
            <a:endCxn id="12" idx="7"/>
          </p:cNvCxnSpPr>
          <p:nvPr/>
        </p:nvCxnSpPr>
        <p:spPr>
          <a:xfrm>
            <a:off x="5839866" y="3086931"/>
            <a:ext cx="2437792" cy="2052627"/>
          </a:xfrm>
          <a:prstGeom prst="line">
            <a:avLst/>
          </a:prstGeom>
          <a:noFill/>
          <a:ln w="28575" cap="flat" cmpd="sng" algn="ctr">
            <a:solidFill>
              <a:srgbClr val="6076B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" name="Straight Connector 262"/>
          <p:cNvCxnSpPr>
            <a:stCxn id="13" idx="4"/>
            <a:endCxn id="18" idx="1"/>
          </p:cNvCxnSpPr>
          <p:nvPr/>
        </p:nvCxnSpPr>
        <p:spPr>
          <a:xfrm flipH="1">
            <a:off x="7504889" y="3859658"/>
            <a:ext cx="256064" cy="1311678"/>
          </a:xfrm>
          <a:prstGeom prst="line">
            <a:avLst/>
          </a:prstGeom>
          <a:noFill/>
          <a:ln w="28575" cap="flat" cmpd="sng" algn="ctr">
            <a:solidFill>
              <a:srgbClr val="6076B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1" name="Straight Connector 265"/>
          <p:cNvCxnSpPr>
            <a:stCxn id="12" idx="3"/>
            <a:endCxn id="16" idx="7"/>
          </p:cNvCxnSpPr>
          <p:nvPr/>
        </p:nvCxnSpPr>
        <p:spPr>
          <a:xfrm flipH="1" flipV="1">
            <a:off x="3988342" y="2666556"/>
            <a:ext cx="3457494" cy="3255423"/>
          </a:xfrm>
          <a:prstGeom prst="line">
            <a:avLst/>
          </a:prstGeom>
          <a:noFill/>
          <a:ln w="28575" cap="flat" cmpd="sng" algn="ctr">
            <a:solidFill>
              <a:srgbClr val="6076B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268"/>
          <p:cNvCxnSpPr>
            <a:stCxn id="11" idx="2"/>
          </p:cNvCxnSpPr>
          <p:nvPr/>
        </p:nvCxnSpPr>
        <p:spPr>
          <a:xfrm flipH="1">
            <a:off x="4177297" y="2533677"/>
            <a:ext cx="1074382" cy="412613"/>
          </a:xfrm>
          <a:prstGeom prst="line">
            <a:avLst/>
          </a:prstGeom>
          <a:noFill/>
          <a:ln w="28575" cap="flat" cmpd="sng" algn="ctr">
            <a:solidFill>
              <a:srgbClr val="6076B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Straight Connector 270"/>
          <p:cNvCxnSpPr>
            <a:stCxn id="11" idx="6"/>
            <a:endCxn id="13" idx="1"/>
          </p:cNvCxnSpPr>
          <p:nvPr/>
        </p:nvCxnSpPr>
        <p:spPr>
          <a:xfrm>
            <a:off x="6428053" y="2533677"/>
            <a:ext cx="916989" cy="381516"/>
          </a:xfrm>
          <a:prstGeom prst="line">
            <a:avLst/>
          </a:prstGeom>
          <a:noFill/>
          <a:ln w="28575" cap="flat" cmpd="sng" algn="ctr">
            <a:solidFill>
              <a:srgbClr val="6076B4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4" name="TextBox 33"/>
          <p:cNvSpPr txBox="1"/>
          <p:nvPr/>
        </p:nvSpPr>
        <p:spPr>
          <a:xfrm>
            <a:off x="2569168" y="2042255"/>
            <a:ext cx="19441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Entrepreneurs</a:t>
            </a: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" y="1678781"/>
            <a:ext cx="17627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Researchers</a:t>
            </a: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90594" y="2317070"/>
            <a:ext cx="9490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Funds</a:t>
            </a: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36678" y="3934388"/>
            <a:ext cx="12805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Research Facilities</a:t>
            </a: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1121" y="1642145"/>
            <a:ext cx="2601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High skilled workers</a:t>
            </a: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13096" y="3996447"/>
            <a:ext cx="1302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Industry</a:t>
            </a: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00831" y="4504164"/>
            <a:ext cx="20269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IP Protection Laws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3937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29030" y="921602"/>
            <a:ext cx="9173029" cy="60522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70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8099" y="152400"/>
            <a:ext cx="9100405" cy="6821488"/>
            <a:chOff x="8099" y="152400"/>
            <a:chExt cx="9100405" cy="6821488"/>
          </a:xfrm>
        </p:grpSpPr>
        <p:sp>
          <p:nvSpPr>
            <p:cNvPr id="4" name="Oval 34"/>
            <p:cNvSpPr>
              <a:spLocks noChangeArrowheads="1"/>
            </p:cNvSpPr>
            <p:nvPr/>
          </p:nvSpPr>
          <p:spPr bwMode="auto">
            <a:xfrm>
              <a:off x="522493" y="2895600"/>
              <a:ext cx="1992107" cy="1116013"/>
            </a:xfrm>
            <a:prstGeom prst="ellipse">
              <a:avLst/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Oval 22"/>
            <p:cNvSpPr>
              <a:spLocks noChangeArrowheads="1"/>
            </p:cNvSpPr>
            <p:nvPr/>
          </p:nvSpPr>
          <p:spPr bwMode="auto">
            <a:xfrm>
              <a:off x="6732240" y="5130800"/>
              <a:ext cx="2246080" cy="1162050"/>
            </a:xfrm>
            <a:prstGeom prst="ellipse">
              <a:avLst/>
            </a:prstGeom>
            <a:solidFill>
              <a:srgbClr val="0080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381000" y="152400"/>
              <a:ext cx="83226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4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FFFFFF"/>
                  </a:solidFill>
                  <a:latin typeface="Tahoma" pitchFamily="34" charset="0"/>
                  <a:cs typeface="Tahoma" pitchFamily="34" charset="0"/>
                </a:rPr>
                <a:t>Support Programs Along the R&amp;D Chain</a:t>
              </a:r>
              <a:endParaRPr lang="en-US" sz="28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1731" y="1058863"/>
              <a:ext cx="8533520" cy="579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952859" y="1068388"/>
              <a:ext cx="0" cy="5354637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76667" y="941388"/>
              <a:ext cx="152384" cy="152400"/>
            </a:xfrm>
            <a:custGeom>
              <a:avLst/>
              <a:gdLst>
                <a:gd name="T0" fmla="*/ 2147483647 w 96"/>
                <a:gd name="T1" fmla="*/ 2147483647 h 96"/>
                <a:gd name="T2" fmla="*/ 2147483647 w 96"/>
                <a:gd name="T3" fmla="*/ 0 h 96"/>
                <a:gd name="T4" fmla="*/ 0 w 96"/>
                <a:gd name="T5" fmla="*/ 2147483647 h 96"/>
                <a:gd name="T6" fmla="*/ 2147483647 w 96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96">
                  <a:moveTo>
                    <a:pt x="96" y="96"/>
                  </a:moveTo>
                  <a:lnTo>
                    <a:pt x="48" y="0"/>
                  </a:lnTo>
                  <a:lnTo>
                    <a:pt x="0" y="96"/>
                  </a:lnTo>
                  <a:lnTo>
                    <a:pt x="96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817936" y="6317457"/>
              <a:ext cx="7581648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8373022" y="6211888"/>
              <a:ext cx="159369" cy="211137"/>
            </a:xfrm>
            <a:custGeom>
              <a:avLst/>
              <a:gdLst>
                <a:gd name="T0" fmla="*/ 0 w 96"/>
                <a:gd name="T1" fmla="*/ 2147483647 h 96"/>
                <a:gd name="T2" fmla="*/ 2147483647 w 96"/>
                <a:gd name="T3" fmla="*/ 2147483647 h 96"/>
                <a:gd name="T4" fmla="*/ 0 w 96"/>
                <a:gd name="T5" fmla="*/ 0 h 96"/>
                <a:gd name="T6" fmla="*/ 0 w 96"/>
                <a:gd name="T7" fmla="*/ 2147483647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lnTo>
                    <a:pt x="96" y="48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7086327" y="5999163"/>
              <a:ext cx="1588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 rot="-912791">
              <a:off x="4805913" y="5291499"/>
              <a:ext cx="105240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Tahoma" pitchFamily="34" charset="0"/>
                </a:rPr>
                <a:t>MAGNET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5138665" y="5302250"/>
              <a:ext cx="1014307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Oval 30"/>
            <p:cNvSpPr>
              <a:spLocks noChangeArrowheads="1"/>
            </p:cNvSpPr>
            <p:nvPr/>
          </p:nvSpPr>
          <p:spPr bwMode="auto">
            <a:xfrm>
              <a:off x="3904951" y="4953000"/>
              <a:ext cx="1428069" cy="779465"/>
            </a:xfrm>
            <a:prstGeom prst="ellipse">
              <a:avLst/>
            </a:prstGeom>
            <a:solidFill>
              <a:srgbClr val="0080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Oval 33"/>
            <p:cNvSpPr>
              <a:spLocks noChangeArrowheads="1"/>
            </p:cNvSpPr>
            <p:nvPr/>
          </p:nvSpPr>
          <p:spPr bwMode="auto">
            <a:xfrm rot="188496">
              <a:off x="2866167" y="4185390"/>
              <a:ext cx="812716" cy="412989"/>
            </a:xfrm>
            <a:prstGeom prst="ellipse">
              <a:avLst/>
            </a:prstGeom>
            <a:solidFill>
              <a:srgbClr val="0080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Oval 34"/>
            <p:cNvSpPr>
              <a:spLocks noChangeArrowheads="1"/>
            </p:cNvSpPr>
            <p:nvPr/>
          </p:nvSpPr>
          <p:spPr bwMode="auto">
            <a:xfrm>
              <a:off x="76200" y="2186047"/>
              <a:ext cx="1992107" cy="739832"/>
            </a:xfrm>
            <a:prstGeom prst="ellipse">
              <a:avLst/>
            </a:prstGeom>
            <a:solidFill>
              <a:srgbClr val="C00000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38"/>
            <p:cNvSpPr>
              <a:spLocks noChangeArrowheads="1"/>
            </p:cNvSpPr>
            <p:nvPr/>
          </p:nvSpPr>
          <p:spPr bwMode="auto">
            <a:xfrm>
              <a:off x="1765575" y="1820863"/>
              <a:ext cx="1758769" cy="6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41"/>
            <p:cNvSpPr>
              <a:spLocks/>
            </p:cNvSpPr>
            <p:nvPr/>
          </p:nvSpPr>
          <p:spPr bwMode="auto">
            <a:xfrm>
              <a:off x="1630653" y="2133600"/>
              <a:ext cx="5367067" cy="3211974"/>
            </a:xfrm>
            <a:custGeom>
              <a:avLst/>
              <a:gdLst>
                <a:gd name="T0" fmla="*/ 2147483647 w 552"/>
                <a:gd name="T1" fmla="*/ 2147483647 h 384"/>
                <a:gd name="T2" fmla="*/ 2147483647 w 552"/>
                <a:gd name="T3" fmla="*/ 2147483647 h 384"/>
                <a:gd name="T4" fmla="*/ 0 w 552"/>
                <a:gd name="T5" fmla="*/ 0 h 3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2" h="384">
                  <a:moveTo>
                    <a:pt x="552" y="384"/>
                  </a:moveTo>
                  <a:cubicBezTo>
                    <a:pt x="436" y="360"/>
                    <a:pt x="320" y="335"/>
                    <a:pt x="228" y="271"/>
                  </a:cubicBezTo>
                  <a:cubicBezTo>
                    <a:pt x="136" y="207"/>
                    <a:pt x="38" y="45"/>
                    <a:pt x="0" y="0"/>
                  </a:cubicBezTo>
                </a:path>
              </a:pathLst>
            </a:custGeom>
            <a:noFill/>
            <a:ln w="50800" cap="flat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Rectangle 45"/>
            <p:cNvSpPr>
              <a:spLocks noChangeArrowheads="1"/>
            </p:cNvSpPr>
            <p:nvPr/>
          </p:nvSpPr>
          <p:spPr bwMode="auto">
            <a:xfrm>
              <a:off x="6583141" y="6592888"/>
              <a:ext cx="2434974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Rectangle 46"/>
            <p:cNvSpPr>
              <a:spLocks noChangeArrowheads="1"/>
            </p:cNvSpPr>
            <p:nvPr/>
          </p:nvSpPr>
          <p:spPr bwMode="auto">
            <a:xfrm>
              <a:off x="6392428" y="6484422"/>
              <a:ext cx="26754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b="1" dirty="0" smtClean="0">
                  <a:ln w="11430"/>
                  <a:solidFill>
                    <a:srgbClr val="0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ahoma" pitchFamily="34" charset="0"/>
                </a:rPr>
                <a:t>Market Proximity</a:t>
              </a:r>
              <a:endParaRPr lang="en-US" sz="2400" b="1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2" name="Rectangle 47"/>
            <p:cNvSpPr>
              <a:spLocks noChangeArrowheads="1"/>
            </p:cNvSpPr>
            <p:nvPr/>
          </p:nvSpPr>
          <p:spPr bwMode="auto">
            <a:xfrm>
              <a:off x="141731" y="1211263"/>
              <a:ext cx="1353997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Rectangle 49"/>
            <p:cNvSpPr>
              <a:spLocks noChangeArrowheads="1"/>
            </p:cNvSpPr>
            <p:nvPr/>
          </p:nvSpPr>
          <p:spPr bwMode="auto">
            <a:xfrm>
              <a:off x="1630652" y="3309938"/>
              <a:ext cx="1555590" cy="56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Rectangle 51"/>
            <p:cNvSpPr>
              <a:spLocks noChangeArrowheads="1"/>
            </p:cNvSpPr>
            <p:nvPr/>
          </p:nvSpPr>
          <p:spPr bwMode="auto">
            <a:xfrm>
              <a:off x="204330" y="2360493"/>
              <a:ext cx="178257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</a:rPr>
                <a:t>Applies Academic Research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25" name="Rectangle 53"/>
            <p:cNvSpPr>
              <a:spLocks noChangeArrowheads="1"/>
            </p:cNvSpPr>
            <p:nvPr/>
          </p:nvSpPr>
          <p:spPr bwMode="auto">
            <a:xfrm>
              <a:off x="2837028" y="3881438"/>
              <a:ext cx="101589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Rectangle 54"/>
            <p:cNvSpPr>
              <a:spLocks noChangeArrowheads="1"/>
            </p:cNvSpPr>
            <p:nvPr/>
          </p:nvSpPr>
          <p:spPr bwMode="auto">
            <a:xfrm>
              <a:off x="2987824" y="4262899"/>
              <a:ext cx="5770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 err="1" smtClean="0">
                  <a:solidFill>
                    <a:srgbClr val="FFFFFF"/>
                  </a:solidFill>
                  <a:latin typeface="Tahoma" pitchFamily="34" charset="0"/>
                </a:rPr>
                <a:t>Nofar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56"/>
            <p:cNvSpPr>
              <a:spLocks noChangeArrowheads="1"/>
            </p:cNvSpPr>
            <p:nvPr/>
          </p:nvSpPr>
          <p:spPr bwMode="auto">
            <a:xfrm>
              <a:off x="684330" y="3084658"/>
              <a:ext cx="1668432" cy="718492"/>
            </a:xfrm>
            <a:prstGeom prst="ellipse">
              <a:avLst/>
            </a:prstGeom>
            <a:solidFill>
              <a:srgbClr val="2D2D89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Rectangle 59"/>
            <p:cNvSpPr>
              <a:spLocks noChangeArrowheads="1"/>
            </p:cNvSpPr>
            <p:nvPr/>
          </p:nvSpPr>
          <p:spPr bwMode="auto">
            <a:xfrm>
              <a:off x="695513" y="3290050"/>
              <a:ext cx="160955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rtl="1"/>
              <a:r>
                <a:rPr lang="en-US" sz="1600" b="1" dirty="0" smtClean="0">
                  <a:solidFill>
                    <a:srgbClr val="FFFFFF"/>
                  </a:solidFill>
                </a:rPr>
                <a:t>International</a:t>
              </a:r>
            </a:p>
            <a:p>
              <a:pPr algn="ctr" rtl="1"/>
              <a:r>
                <a:rPr lang="en-US" sz="1600" b="1" dirty="0" smtClean="0">
                  <a:solidFill>
                    <a:srgbClr val="FFFFFF"/>
                  </a:solidFill>
                </a:rPr>
                <a:t>Program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29" name="Rectangle 61"/>
            <p:cNvSpPr>
              <a:spLocks noChangeArrowheads="1"/>
            </p:cNvSpPr>
            <p:nvPr/>
          </p:nvSpPr>
          <p:spPr bwMode="auto">
            <a:xfrm rot="968251">
              <a:off x="4468809" y="4165600"/>
              <a:ext cx="1758769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Oval 42"/>
            <p:cNvSpPr>
              <a:spLocks noChangeArrowheads="1"/>
            </p:cNvSpPr>
            <p:nvPr/>
          </p:nvSpPr>
          <p:spPr bwMode="auto">
            <a:xfrm rot="249342">
              <a:off x="3444977" y="4546343"/>
              <a:ext cx="815891" cy="555625"/>
            </a:xfrm>
            <a:prstGeom prst="ellipse">
              <a:avLst/>
            </a:prstGeom>
            <a:solidFill>
              <a:srgbClr val="0080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3563888" y="4691976"/>
              <a:ext cx="6620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err="1" smtClean="0">
                  <a:solidFill>
                    <a:srgbClr val="FFFFFF"/>
                  </a:solidFill>
                  <a:latin typeface="Tahoma" pitchFamily="34" charset="0"/>
                </a:rPr>
                <a:t>Tnufa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8099" y="1027794"/>
              <a:ext cx="845103" cy="46166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2400" b="1" dirty="0" smtClean="0">
                  <a:ln w="50800"/>
                  <a:solidFill>
                    <a:srgbClr val="000000"/>
                  </a:solidFill>
                  <a:latin typeface="Tahoma" pitchFamily="34" charset="0"/>
                </a:rPr>
                <a:t>Risk</a:t>
              </a:r>
              <a:endParaRPr lang="he-IL" sz="2400" b="1" dirty="0">
                <a:ln w="50800"/>
                <a:solidFill>
                  <a:srgbClr val="000000"/>
                </a:solidFill>
              </a:endParaRPr>
            </a:p>
          </p:txBody>
        </p:sp>
        <p:sp>
          <p:nvSpPr>
            <p:cNvPr id="33" name="Oval 22"/>
            <p:cNvSpPr>
              <a:spLocks noChangeArrowheads="1"/>
            </p:cNvSpPr>
            <p:nvPr/>
          </p:nvSpPr>
          <p:spPr bwMode="auto">
            <a:xfrm>
              <a:off x="899592" y="980728"/>
              <a:ext cx="2246080" cy="1162050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 rtl="1"/>
              <a:r>
                <a:rPr lang="en-US" b="1" dirty="0">
                  <a:solidFill>
                    <a:srgbClr val="0000CC"/>
                  </a:solidFill>
                  <a:cs typeface="Arial" charset="0"/>
                </a:rPr>
                <a:t>   </a:t>
              </a: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 rot="21394571">
              <a:off x="5253219" y="5251517"/>
              <a:ext cx="1428069" cy="779465"/>
            </a:xfrm>
            <a:prstGeom prst="ellipse">
              <a:avLst/>
            </a:prstGeom>
            <a:solidFill>
              <a:srgbClr val="0080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5516378" y="5497487"/>
              <a:ext cx="9926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2000" b="1" dirty="0" smtClean="0">
                  <a:solidFill>
                    <a:srgbClr val="FFFFFF"/>
                  </a:solidFill>
                  <a:latin typeface="Tahoma" pitchFamily="34" charset="0"/>
                </a:rPr>
                <a:t>Magnet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 rot="1917036">
              <a:off x="1177979" y="3168201"/>
              <a:ext cx="6775962" cy="1016256"/>
            </a:xfrm>
            <a:prstGeom prst="ellipse">
              <a:avLst/>
            </a:prstGeom>
            <a:solidFill>
              <a:srgbClr val="2D2D89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7" name="Oval 22"/>
            <p:cNvSpPr>
              <a:spLocks noChangeArrowheads="1"/>
            </p:cNvSpPr>
            <p:nvPr/>
          </p:nvSpPr>
          <p:spPr bwMode="auto">
            <a:xfrm>
              <a:off x="6372200" y="1348712"/>
              <a:ext cx="807109" cy="42410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b="1">
                <a:solidFill>
                  <a:srgbClr val="0000CC"/>
                </a:solidFill>
                <a:cs typeface="Arial" charset="0"/>
              </a:endParaRPr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6300192" y="1211263"/>
              <a:ext cx="2717923" cy="2591888"/>
            </a:xfrm>
            <a:prstGeom prst="rect">
              <a:avLst/>
            </a:prstGeom>
            <a:noFill/>
            <a:ln w="31750" cmpd="dbl" algn="ctr">
              <a:solidFill>
                <a:srgbClr val="002060">
                  <a:alpha val="89018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he-IL">
                <a:solidFill>
                  <a:srgbClr val="000000"/>
                </a:solidFill>
              </a:endParaRPr>
            </a:p>
          </p:txBody>
        </p:sp>
        <p:sp>
          <p:nvSpPr>
            <p:cNvPr id="39" name="TextBox 7"/>
            <p:cNvSpPr txBox="1">
              <a:spLocks noChangeArrowheads="1"/>
            </p:cNvSpPr>
            <p:nvPr/>
          </p:nvSpPr>
          <p:spPr bwMode="auto">
            <a:xfrm>
              <a:off x="7204952" y="1399996"/>
              <a:ext cx="1903552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4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 dirty="0" smtClean="0">
                  <a:solidFill>
                    <a:srgbClr val="0000CC"/>
                  </a:solidFill>
                  <a:cs typeface="Arial" charset="0"/>
                </a:rPr>
                <a:t>PBC (</a:t>
              </a:r>
              <a:r>
                <a:rPr lang="en-US" sz="1400" b="1" dirty="0" err="1" smtClean="0">
                  <a:solidFill>
                    <a:srgbClr val="0000CC"/>
                  </a:solidFill>
                  <a:cs typeface="Arial" charset="0"/>
                </a:rPr>
                <a:t>Vatat</a:t>
              </a:r>
              <a:r>
                <a:rPr lang="en-US" sz="1400" b="1" dirty="0" smtClean="0">
                  <a:solidFill>
                    <a:srgbClr val="0000CC"/>
                  </a:solidFill>
                  <a:cs typeface="Arial" charset="0"/>
                </a:rPr>
                <a:t>) &amp; ISF</a:t>
              </a:r>
            </a:p>
            <a:p>
              <a:pPr eaLnBrk="1" hangingPunct="1"/>
              <a:endParaRPr lang="en-US" sz="1400" b="1" dirty="0" smtClean="0">
                <a:solidFill>
                  <a:srgbClr val="0000CC"/>
                </a:solidFill>
                <a:cs typeface="Arial" charset="0"/>
              </a:endParaRPr>
            </a:p>
            <a:p>
              <a:pPr eaLnBrk="1" hangingPunct="1"/>
              <a:r>
                <a:rPr lang="en-US" sz="1400" b="1" dirty="0">
                  <a:solidFill>
                    <a:srgbClr val="0000CC"/>
                  </a:solidFill>
                  <a:cs typeface="Arial" charset="0"/>
                </a:rPr>
                <a:t>Ministry of Science, Technology &amp; </a:t>
              </a:r>
              <a:r>
                <a:rPr lang="en-US" sz="1400" b="1" dirty="0" smtClean="0">
                  <a:solidFill>
                    <a:srgbClr val="0000CC"/>
                  </a:solidFill>
                  <a:cs typeface="Arial" charset="0"/>
                </a:rPr>
                <a:t>Space</a:t>
              </a:r>
            </a:p>
            <a:p>
              <a:pPr eaLnBrk="1" hangingPunct="1"/>
              <a:endParaRPr lang="en-US" sz="1400" b="1" dirty="0">
                <a:solidFill>
                  <a:srgbClr val="0000CC"/>
                </a:solidFill>
                <a:cs typeface="Arial" charset="0"/>
              </a:endParaRPr>
            </a:p>
            <a:p>
              <a:pPr eaLnBrk="1" hangingPunct="1"/>
              <a:r>
                <a:rPr lang="en-US" sz="1400" b="1" dirty="0" smtClean="0">
                  <a:solidFill>
                    <a:srgbClr val="0000CC"/>
                  </a:solidFill>
                  <a:cs typeface="Arial" charset="0"/>
                </a:rPr>
                <a:t>Other Ministries</a:t>
              </a:r>
            </a:p>
            <a:p>
              <a:pPr eaLnBrk="1" hangingPunct="1"/>
              <a:endParaRPr lang="en-US" sz="1400" b="1" dirty="0">
                <a:solidFill>
                  <a:srgbClr val="0000CC"/>
                </a:solidFill>
                <a:cs typeface="Arial" charset="0"/>
              </a:endParaRPr>
            </a:p>
            <a:p>
              <a:pPr eaLnBrk="1" hangingPunct="1"/>
              <a:r>
                <a:rPr lang="en-US" sz="1400" b="1" dirty="0">
                  <a:solidFill>
                    <a:srgbClr val="0000CC"/>
                  </a:solidFill>
                  <a:cs typeface="Arial" charset="0"/>
                </a:rPr>
                <a:t>OCS Ministry of Economy</a:t>
              </a:r>
              <a:endParaRPr lang="he-IL" sz="1400" dirty="0">
                <a:solidFill>
                  <a:srgbClr val="3333CC"/>
                </a:solidFill>
              </a:endParaRPr>
            </a:p>
            <a:p>
              <a:pPr eaLnBrk="1" hangingPunct="1"/>
              <a:endParaRPr lang="en-US" sz="1400" b="1" dirty="0" smtClean="0">
                <a:solidFill>
                  <a:srgbClr val="0000CC"/>
                </a:solidFill>
                <a:cs typeface="Arial" charset="0"/>
              </a:endParaRPr>
            </a:p>
            <a:p>
              <a:pPr eaLnBrk="1" hangingPunct="1"/>
              <a:endParaRPr lang="en-US" sz="1400" b="1" dirty="0" smtClean="0">
                <a:solidFill>
                  <a:srgbClr val="0000CC"/>
                </a:solidFill>
                <a:cs typeface="Arial" charset="0"/>
              </a:endParaRPr>
            </a:p>
          </p:txBody>
        </p:sp>
        <p:sp>
          <p:nvSpPr>
            <p:cNvPr id="40" name="Oval 22"/>
            <p:cNvSpPr>
              <a:spLocks noChangeArrowheads="1"/>
            </p:cNvSpPr>
            <p:nvPr/>
          </p:nvSpPr>
          <p:spPr bwMode="auto">
            <a:xfrm>
              <a:off x="6372200" y="1988840"/>
              <a:ext cx="840116" cy="462005"/>
            </a:xfrm>
            <a:prstGeom prst="ellipse">
              <a:avLst/>
            </a:prstGeom>
            <a:solidFill>
              <a:srgbClr val="C00000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b="1">
                <a:solidFill>
                  <a:srgbClr val="0000CC"/>
                </a:solidFill>
                <a:cs typeface="Arial" charset="0"/>
              </a:endParaRPr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6372200" y="3200876"/>
              <a:ext cx="840116" cy="444148"/>
            </a:xfrm>
            <a:prstGeom prst="ellipse">
              <a:avLst/>
            </a:prstGeom>
            <a:solidFill>
              <a:srgbClr val="008000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Oval 22"/>
            <p:cNvSpPr>
              <a:spLocks noChangeArrowheads="1"/>
            </p:cNvSpPr>
            <p:nvPr/>
          </p:nvSpPr>
          <p:spPr bwMode="auto">
            <a:xfrm>
              <a:off x="6827949" y="4286319"/>
              <a:ext cx="2082790" cy="1168204"/>
            </a:xfrm>
            <a:prstGeom prst="ellipse">
              <a:avLst/>
            </a:prstGeom>
            <a:solidFill>
              <a:srgbClr val="00800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b="1">
                <a:solidFill>
                  <a:srgbClr val="FFFFFF"/>
                </a:solidFill>
              </a:endParaRPr>
            </a:p>
            <a:p>
              <a:pPr algn="ctr"/>
              <a:r>
                <a:rPr lang="en-US" b="1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 rot="59280">
              <a:off x="7005735" y="4398207"/>
              <a:ext cx="1739669" cy="944562"/>
            </a:xfrm>
            <a:prstGeom prst="ellipse">
              <a:avLst/>
            </a:prstGeom>
            <a:solidFill>
              <a:srgbClr val="2D2D89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/>
          </p:nvSpPr>
          <p:spPr bwMode="auto">
            <a:xfrm rot="12576">
              <a:off x="7309822" y="4611268"/>
              <a:ext cx="1152406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Bilateral</a:t>
              </a:r>
              <a:endParaRPr lang="en-US" b="1" dirty="0">
                <a:solidFill>
                  <a:srgbClr val="FFFFFF"/>
                </a:solidFill>
              </a:endParaRPr>
            </a:p>
            <a:p>
              <a:pPr algn="ctr"/>
              <a:r>
                <a:rPr lang="en-US" b="1" dirty="0">
                  <a:solidFill>
                    <a:srgbClr val="FFFFFF"/>
                  </a:solidFill>
                </a:rPr>
                <a:t>EUREKA</a:t>
              </a:r>
            </a:p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45" name="Picture 7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6102">
              <a:off x="3906925" y="3137476"/>
              <a:ext cx="1232732" cy="955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Rectangle 62"/>
            <p:cNvSpPr>
              <a:spLocks noChangeArrowheads="1"/>
            </p:cNvSpPr>
            <p:nvPr/>
          </p:nvSpPr>
          <p:spPr bwMode="auto">
            <a:xfrm rot="1704497">
              <a:off x="3814584" y="3471812"/>
              <a:ext cx="14174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</a:rPr>
                <a:t>EU FP</a:t>
              </a:r>
            </a:p>
          </p:txBody>
        </p:sp>
      </p:grpSp>
      <p:sp>
        <p:nvSpPr>
          <p:cNvPr id="47" name="Oval 19"/>
          <p:cNvSpPr>
            <a:spLocks noChangeArrowheads="1"/>
          </p:cNvSpPr>
          <p:nvPr/>
        </p:nvSpPr>
        <p:spPr bwMode="auto">
          <a:xfrm rot="1917036">
            <a:off x="2386051" y="2968878"/>
            <a:ext cx="4090641" cy="1251032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Rectangle 59"/>
          <p:cNvSpPr>
            <a:spLocks noChangeArrowheads="1"/>
          </p:cNvSpPr>
          <p:nvPr/>
        </p:nvSpPr>
        <p:spPr bwMode="auto">
          <a:xfrm>
            <a:off x="1187624" y="1196752"/>
            <a:ext cx="160955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rtl="1"/>
            <a:r>
              <a:rPr lang="en-US" sz="2000" b="1" dirty="0" smtClean="0">
                <a:solidFill>
                  <a:srgbClr val="3333CC">
                    <a:lumMod val="50000"/>
                  </a:srgbClr>
                </a:solidFill>
              </a:rPr>
              <a:t>Basic Research</a:t>
            </a:r>
            <a:endParaRPr lang="en-US" sz="2000" b="1" dirty="0">
              <a:solidFill>
                <a:srgbClr val="3333CC">
                  <a:lumMod val="50000"/>
                </a:srgbClr>
              </a:solidFill>
            </a:endParaRPr>
          </a:p>
        </p:txBody>
      </p:sp>
      <p:sp>
        <p:nvSpPr>
          <p:cNvPr id="49" name="Oval 22"/>
          <p:cNvSpPr>
            <a:spLocks noChangeArrowheads="1"/>
          </p:cNvSpPr>
          <p:nvPr/>
        </p:nvSpPr>
        <p:spPr bwMode="auto">
          <a:xfrm>
            <a:off x="6372200" y="2636912"/>
            <a:ext cx="840116" cy="462005"/>
          </a:xfrm>
          <a:prstGeom prst="ellipse">
            <a:avLst/>
          </a:prstGeom>
          <a:solidFill>
            <a:srgbClr val="7030A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50" name="Oval 22"/>
          <p:cNvSpPr>
            <a:spLocks noChangeArrowheads="1"/>
          </p:cNvSpPr>
          <p:nvPr/>
        </p:nvSpPr>
        <p:spPr bwMode="auto">
          <a:xfrm rot="21358868">
            <a:off x="1291032" y="3925014"/>
            <a:ext cx="1695372" cy="532034"/>
          </a:xfrm>
          <a:prstGeom prst="ellipse">
            <a:avLst/>
          </a:prstGeom>
          <a:solidFill>
            <a:srgbClr val="7030A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 rot="21394822">
            <a:off x="1082171" y="4015666"/>
            <a:ext cx="21107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Support Policy</a:t>
            </a:r>
          </a:p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 Research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733800" y="5209455"/>
            <a:ext cx="17825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rtl="1"/>
            <a:r>
              <a:rPr lang="en-US" sz="2000" b="1" dirty="0" smtClean="0">
                <a:solidFill>
                  <a:srgbClr val="FFFFFF"/>
                </a:solidFill>
              </a:rPr>
              <a:t>Incubators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3" name="Rectangle 32"/>
          <p:cNvSpPr>
            <a:spLocks noChangeArrowheads="1"/>
          </p:cNvSpPr>
          <p:nvPr/>
        </p:nvSpPr>
        <p:spPr bwMode="auto">
          <a:xfrm>
            <a:off x="7036941" y="5497487"/>
            <a:ext cx="167725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Tahoma" pitchFamily="34" charset="0"/>
              </a:rPr>
              <a:t>Competitive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Tahoma" pitchFamily="34" charset="0"/>
              </a:rPr>
              <a:t>R&amp;D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3"/>
          <p:cNvSpPr txBox="1">
            <a:spLocks/>
          </p:cNvSpPr>
          <p:nvPr/>
        </p:nvSpPr>
        <p:spPr>
          <a:xfrm>
            <a:off x="990600" y="228600"/>
            <a:ext cx="7715304" cy="525600"/>
          </a:xfrm>
          <a:prstGeom prst="rect">
            <a:avLst/>
          </a:prstGeom>
        </p:spPr>
        <p:txBody>
          <a:bodyPr/>
          <a:lstStyle>
            <a:lvl1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6424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7017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7611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8205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algn="ctr"/>
            <a:r>
              <a:rPr lang="en-US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OCS Programs </a:t>
            </a: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upport </a:t>
            </a:r>
          </a:p>
          <a:p>
            <a:pPr algn="ctr"/>
            <a:r>
              <a:rPr lang="en-US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Most of these Paths</a:t>
            </a:r>
            <a:endParaRPr lang="he-IL" sz="3200" kern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Diagram 54"/>
          <p:cNvGraphicFramePr/>
          <p:nvPr>
            <p:extLst>
              <p:ext uri="{D42A27DB-BD31-4B8C-83A1-F6EECF244321}">
                <p14:modId xmlns:p14="http://schemas.microsoft.com/office/powerpoint/2010/main" val="4197104648"/>
              </p:ext>
            </p:extLst>
          </p:nvPr>
        </p:nvGraphicFramePr>
        <p:xfrm>
          <a:off x="304800" y="1447800"/>
          <a:ext cx="8566204" cy="5291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6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 bwMode="auto">
          <a:xfrm>
            <a:off x="609600" y="1524000"/>
            <a:ext cx="7924800" cy="4343400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" name="כותרת 3"/>
          <p:cNvSpPr txBox="1">
            <a:spLocks/>
          </p:cNvSpPr>
          <p:nvPr/>
        </p:nvSpPr>
        <p:spPr>
          <a:xfrm>
            <a:off x="1255114" y="381000"/>
            <a:ext cx="6824897" cy="525600"/>
          </a:xfrm>
          <a:prstGeom prst="rect">
            <a:avLst/>
          </a:prstGeom>
        </p:spPr>
        <p:txBody>
          <a:bodyPr/>
          <a:lstStyle>
            <a:lvl1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6424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7017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7611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8205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algn="ctr"/>
            <a:r>
              <a:rPr lang="en-US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R&amp;D Centers In Israel</a:t>
            </a:r>
            <a:endParaRPr lang="he-IL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909532" y="1759964"/>
            <a:ext cx="7253089" cy="3789842"/>
            <a:chOff x="280989" y="875072"/>
            <a:chExt cx="8362949" cy="5192965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09647" y="1244629"/>
              <a:ext cx="1287462" cy="417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8" name="תמונה 171" descr="google_logo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0989" y="3288977"/>
              <a:ext cx="1254125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תמונה 145" descr="Comverse.jpg"/>
            <p:cNvPicPr>
              <a:picLocks noChangeAspect="1"/>
            </p:cNvPicPr>
            <p:nvPr/>
          </p:nvPicPr>
          <p:blipFill>
            <a:blip r:embed="rId4" cstate="print"/>
            <a:srcRect l="14255" t="18239" r="9718" b="17926"/>
            <a:stretch>
              <a:fillRect/>
            </a:stretch>
          </p:blipFill>
          <p:spPr bwMode="auto">
            <a:xfrm>
              <a:off x="3352800" y="3789040"/>
              <a:ext cx="1672644" cy="767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51682" y="5500765"/>
              <a:ext cx="2320561" cy="4665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2" name="תמונה 143" descr="sap_logo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11838" y="4534265"/>
              <a:ext cx="1000125" cy="66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תמונה 174" descr="teva_01.bmp"/>
            <p:cNvPicPr>
              <a:picLocks noChangeAspect="1"/>
            </p:cNvPicPr>
            <p:nvPr/>
          </p:nvPicPr>
          <p:blipFill>
            <a:blip r:embed="rId7" cstate="print"/>
            <a:srcRect t="34286" b="35715"/>
            <a:stretch>
              <a:fillRect/>
            </a:stretch>
          </p:blipFill>
          <p:spPr bwMode="auto">
            <a:xfrm>
              <a:off x="6432806" y="2989970"/>
              <a:ext cx="1993386" cy="59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08057" y="2408001"/>
              <a:ext cx="1242234" cy="8519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7" name="תמונה 142" descr="hp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31508" y="4884813"/>
              <a:ext cx="753099" cy="47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תמונה 178" descr="OrmatSmaller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58063" y="5572125"/>
              <a:ext cx="119062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0989" y="4929188"/>
              <a:ext cx="1320800" cy="6937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1" name="תמונה 26" descr="checkpointlogo1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055420" y="3324874"/>
              <a:ext cx="17399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תמונה 147" descr="given_imaging.jpg"/>
            <p:cNvPicPr>
              <a:picLocks noChangeAspect="1"/>
            </p:cNvPicPr>
            <p:nvPr/>
          </p:nvPicPr>
          <p:blipFill>
            <a:blip r:embed="rId13" cstate="print"/>
            <a:srcRect t="37117"/>
            <a:stretch>
              <a:fillRect/>
            </a:stretch>
          </p:blipFill>
          <p:spPr bwMode="auto">
            <a:xfrm>
              <a:off x="7260682" y="4165432"/>
              <a:ext cx="1175293" cy="763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תמונה 28" descr="logo_iscar.gif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801644" y="875072"/>
              <a:ext cx="1842294" cy="708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תמונה 3" descr="bmc.jp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727554" y="2043722"/>
              <a:ext cx="15716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תמונה 4" descr="sandisk.bmp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808057" y="1480011"/>
              <a:ext cx="1515959" cy="47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תמונה 30" descr="DT.png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964751" y="5530618"/>
              <a:ext cx="2171078" cy="537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תמונה 144" descr="Siemens.bmp"/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425281" y="4188962"/>
              <a:ext cx="13763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תמונה 32" descr="oracle_logo.jpg"/>
            <p:cNvPicPr>
              <a:picLocks noChangeAspect="1"/>
            </p:cNvPicPr>
            <p:nvPr/>
          </p:nvPicPr>
          <p:blipFill>
            <a:blip r:embed="rId19" cstate="print"/>
            <a:srcRect l="5882" t="35294" r="5882" b="41176"/>
            <a:stretch>
              <a:fillRect/>
            </a:stretch>
          </p:blipFill>
          <p:spPr bwMode="auto">
            <a:xfrm>
              <a:off x="483795" y="4118269"/>
              <a:ext cx="1571625" cy="314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תמונה 33" descr="ge.gif"/>
            <p:cNvPicPr>
              <a:picLocks noChangeAspect="1"/>
            </p:cNvPicPr>
            <p:nvPr/>
          </p:nvPicPr>
          <p:blipFill>
            <a:blip r:embed="rId20" cstate="print"/>
            <a:srcRect t="22501" b="30167"/>
            <a:stretch>
              <a:fillRect/>
            </a:stretch>
          </p:blipFill>
          <p:spPr bwMode="auto">
            <a:xfrm>
              <a:off x="1472454" y="2259620"/>
              <a:ext cx="1928812" cy="64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638277" y="2557026"/>
              <a:ext cx="857797" cy="276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3" name="מלבן 35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GB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Over </a:t>
            </a:r>
            <a:r>
              <a:rPr lang="en-GB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250 </a:t>
            </a:r>
            <a:r>
              <a:rPr lang="en-GB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foreign companies </a:t>
            </a:r>
            <a:r>
              <a:rPr lang="en-GB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have established R&amp;D </a:t>
            </a:r>
            <a:r>
              <a:rPr lang="en-GB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centres </a:t>
            </a:r>
            <a:r>
              <a:rPr lang="en-GB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Israel</a:t>
            </a:r>
          </a:p>
          <a:p>
            <a:pPr algn="ctr" rtl="0"/>
            <a:r>
              <a:rPr lang="en-GB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34" name="Picture 4" descr="https://encrypted-tbn2.google.com/images?q=tbn:ANd9GcQ_2QEUhG2V7NdYX33zkia_cUopQn1Rp3AthedJiYSDt82uewwMAA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18" y="1619824"/>
            <a:ext cx="450166" cy="39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://www.caliso9000.com/images/philips-medical.gif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32" y="2374233"/>
            <a:ext cx="787424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theisraelconference.org/blog/wp-content/uploads/2013/05/qualcomm-logo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78" y="1596051"/>
            <a:ext cx="1088734" cy="86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0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52400" y="1219199"/>
            <a:ext cx="8758164" cy="5515417"/>
          </a:xfrm>
          <a:prstGeom prst="roundRect">
            <a:avLst>
              <a:gd name="adj" fmla="val 719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" name="כותרת 3"/>
          <p:cNvSpPr txBox="1">
            <a:spLocks/>
          </p:cNvSpPr>
          <p:nvPr/>
        </p:nvSpPr>
        <p:spPr>
          <a:xfrm>
            <a:off x="0" y="235130"/>
            <a:ext cx="8986764" cy="984069"/>
          </a:xfrm>
          <a:prstGeom prst="rect">
            <a:avLst/>
          </a:prstGeom>
        </p:spPr>
        <p:txBody>
          <a:bodyPr/>
          <a:lstStyle>
            <a:lvl1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6424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7017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7611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8205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Israel is a Global Leader</a:t>
            </a:r>
          </a:p>
          <a:p>
            <a:pPr algn="ctr"/>
            <a:r>
              <a:rPr lang="en-US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 Research and Innovation</a:t>
            </a:r>
            <a:endParaRPr lang="he-IL" sz="2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" b="3748"/>
          <a:stretch/>
        </p:blipFill>
        <p:spPr bwMode="auto">
          <a:xfrm>
            <a:off x="908850" y="1414094"/>
            <a:ext cx="7713601" cy="455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3450" y="5934397"/>
            <a:ext cx="317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004376"/>
                </a:solidFill>
              </a:rPr>
              <a:t>Level of innovation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1647689" y="3351145"/>
            <a:ext cx="4420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004376"/>
                </a:solidFill>
              </a:rPr>
              <a:t>Quality of Scientific Research</a:t>
            </a:r>
            <a:endParaRPr lang="en-US" sz="2000" b="1" dirty="0">
              <a:solidFill>
                <a:srgbClr val="00437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6477000"/>
            <a:ext cx="2901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b="1" dirty="0" smtClean="0"/>
              <a:t>Source: </a:t>
            </a:r>
            <a:r>
              <a:rPr lang="en-US" sz="1200" dirty="0" smtClean="0"/>
              <a:t>World Economic </a:t>
            </a:r>
            <a:r>
              <a:rPr lang="en-US" sz="1200" dirty="0"/>
              <a:t>F</a:t>
            </a:r>
            <a:r>
              <a:rPr lang="en-US" sz="1200" dirty="0" smtClean="0"/>
              <a:t>orum, 2011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772400" y="2083903"/>
            <a:ext cx="765108" cy="369332"/>
          </a:xfrm>
          <a:prstGeom prst="rect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Israel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3"/>
          <p:cNvSpPr txBox="1">
            <a:spLocks/>
          </p:cNvSpPr>
          <p:nvPr/>
        </p:nvSpPr>
        <p:spPr>
          <a:xfrm>
            <a:off x="0" y="331632"/>
            <a:ext cx="9144000" cy="525600"/>
          </a:xfrm>
          <a:prstGeom prst="rect">
            <a:avLst/>
          </a:prstGeom>
        </p:spPr>
        <p:txBody>
          <a:bodyPr/>
          <a:lstStyle>
            <a:lvl1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6424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7017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7611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8205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algn="ctr"/>
            <a:r>
              <a:rPr lang="en-GB" sz="3200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Israel’s Competitive Edge</a:t>
            </a:r>
            <a:endParaRPr lang="he-IL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 Box 64"/>
          <p:cNvSpPr txBox="1">
            <a:spLocks noChangeArrowheads="1"/>
          </p:cNvSpPr>
          <p:nvPr/>
        </p:nvSpPr>
        <p:spPr bwMode="auto">
          <a:xfrm>
            <a:off x="457200" y="5620225"/>
            <a:ext cx="464502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 rtl="0">
              <a:spcBef>
                <a:spcPts val="875"/>
              </a:spcBef>
              <a:buClr>
                <a:srgbClr val="FFFF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 smtClean="0">
                <a:solidFill>
                  <a:schemeClr val="bg1"/>
                </a:solidFill>
              </a:rPr>
              <a:t>Source: </a:t>
            </a:r>
            <a:r>
              <a:rPr lang="en-GB" sz="1400" dirty="0" smtClean="0">
                <a:solidFill>
                  <a:schemeClr val="bg1"/>
                </a:solidFill>
              </a:rPr>
              <a:t>IMD World Competitiveness Yearbook 2012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media.economist.com/sites/default/files/imagecache/290-width/20120121_WBC395_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" t="19420" r="2420" b="1267"/>
          <a:stretch/>
        </p:blipFill>
        <p:spPr bwMode="auto">
          <a:xfrm>
            <a:off x="5715000" y="1989930"/>
            <a:ext cx="3018887" cy="3532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קבוצה 22"/>
          <p:cNvGrpSpPr/>
          <p:nvPr/>
        </p:nvGrpSpPr>
        <p:grpSpPr>
          <a:xfrm>
            <a:off x="437552" y="1752600"/>
            <a:ext cx="4896448" cy="3749393"/>
            <a:chOff x="1972467" y="1478583"/>
            <a:chExt cx="4896544" cy="3895790"/>
          </a:xfrm>
        </p:grpSpPr>
        <p:sp>
          <p:nvSpPr>
            <p:cNvPr id="6" name="צורה חופשית 8"/>
            <p:cNvSpPr/>
            <p:nvPr/>
          </p:nvSpPr>
          <p:spPr>
            <a:xfrm>
              <a:off x="1972467" y="1478583"/>
              <a:ext cx="4062863" cy="650594"/>
            </a:xfrm>
            <a:custGeom>
              <a:avLst/>
              <a:gdLst>
                <a:gd name="connsiteX0" fmla="*/ 0 w 4032477"/>
                <a:gd name="connsiteY0" fmla="*/ 108435 h 650594"/>
                <a:gd name="connsiteX1" fmla="*/ 108435 w 4032477"/>
                <a:gd name="connsiteY1" fmla="*/ 0 h 650594"/>
                <a:gd name="connsiteX2" fmla="*/ 3924042 w 4032477"/>
                <a:gd name="connsiteY2" fmla="*/ 0 h 650594"/>
                <a:gd name="connsiteX3" fmla="*/ 4032477 w 4032477"/>
                <a:gd name="connsiteY3" fmla="*/ 108435 h 650594"/>
                <a:gd name="connsiteX4" fmla="*/ 4032477 w 4032477"/>
                <a:gd name="connsiteY4" fmla="*/ 542159 h 650594"/>
                <a:gd name="connsiteX5" fmla="*/ 3924042 w 4032477"/>
                <a:gd name="connsiteY5" fmla="*/ 650594 h 650594"/>
                <a:gd name="connsiteX6" fmla="*/ 108435 w 4032477"/>
                <a:gd name="connsiteY6" fmla="*/ 650594 h 650594"/>
                <a:gd name="connsiteX7" fmla="*/ 0 w 4032477"/>
                <a:gd name="connsiteY7" fmla="*/ 542159 h 650594"/>
                <a:gd name="connsiteX8" fmla="*/ 0 w 4032477"/>
                <a:gd name="connsiteY8" fmla="*/ 108435 h 65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2477" h="650594">
                  <a:moveTo>
                    <a:pt x="0" y="108435"/>
                  </a:moveTo>
                  <a:cubicBezTo>
                    <a:pt x="0" y="48548"/>
                    <a:pt x="48548" y="0"/>
                    <a:pt x="108435" y="0"/>
                  </a:cubicBezTo>
                  <a:lnTo>
                    <a:pt x="3924042" y="0"/>
                  </a:lnTo>
                  <a:cubicBezTo>
                    <a:pt x="3983929" y="0"/>
                    <a:pt x="4032477" y="48548"/>
                    <a:pt x="4032477" y="108435"/>
                  </a:cubicBezTo>
                  <a:lnTo>
                    <a:pt x="4032477" y="542159"/>
                  </a:lnTo>
                  <a:cubicBezTo>
                    <a:pt x="4032477" y="602046"/>
                    <a:pt x="3983929" y="650594"/>
                    <a:pt x="3924042" y="650594"/>
                  </a:cubicBezTo>
                  <a:lnTo>
                    <a:pt x="108435" y="650594"/>
                  </a:lnTo>
                  <a:cubicBezTo>
                    <a:pt x="48548" y="650594"/>
                    <a:pt x="0" y="602046"/>
                    <a:pt x="0" y="542159"/>
                  </a:cubicBezTo>
                  <a:lnTo>
                    <a:pt x="0" y="108435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00339" tIns="100339" rIns="100339" bIns="100339" numCol="1" spcCol="1270" anchor="ctr" anchorCtr="0">
              <a:noAutofit/>
            </a:bodyPr>
            <a:lstStyle/>
            <a:p>
              <a:pPr algn="l" defTabSz="800100" rtl="0">
                <a:spcBef>
                  <a:spcPct val="0"/>
                </a:spcBef>
                <a:spcAft>
                  <a:spcPct val="35000"/>
                </a:spcAft>
              </a:pPr>
              <a:r>
                <a:rPr lang="en-GB" b="1" dirty="0">
                  <a:solidFill>
                    <a:srgbClr val="004D86"/>
                  </a:solidFill>
                </a:rPr>
                <a:t>Business Expenditure On </a:t>
              </a:r>
              <a:r>
                <a:rPr lang="en-GB" b="1" dirty="0" smtClean="0">
                  <a:solidFill>
                    <a:srgbClr val="004D86"/>
                  </a:solidFill>
                </a:rPr>
                <a:t>R&amp;D        (% </a:t>
              </a:r>
              <a:r>
                <a:rPr lang="en-GB" b="1" dirty="0">
                  <a:solidFill>
                    <a:srgbClr val="004D86"/>
                  </a:solidFill>
                </a:rPr>
                <a:t>GDP</a:t>
              </a:r>
              <a:r>
                <a:rPr lang="en-GB" b="1" dirty="0" smtClean="0">
                  <a:solidFill>
                    <a:srgbClr val="004D86"/>
                  </a:solidFill>
                </a:rPr>
                <a:t>) </a:t>
              </a:r>
              <a:endParaRPr lang="en-GB" b="1" dirty="0">
                <a:solidFill>
                  <a:srgbClr val="004D86"/>
                </a:solidFill>
              </a:endParaRPr>
            </a:p>
          </p:txBody>
        </p:sp>
        <p:sp>
          <p:nvSpPr>
            <p:cNvPr id="7" name="צורה חופשית 9"/>
            <p:cNvSpPr/>
            <p:nvPr/>
          </p:nvSpPr>
          <p:spPr>
            <a:xfrm>
              <a:off x="1972467" y="2125497"/>
              <a:ext cx="4062387" cy="651752"/>
            </a:xfrm>
            <a:custGeom>
              <a:avLst/>
              <a:gdLst>
                <a:gd name="connsiteX0" fmla="*/ 0 w 4032005"/>
                <a:gd name="connsiteY0" fmla="*/ 108628 h 651752"/>
                <a:gd name="connsiteX1" fmla="*/ 108628 w 4032005"/>
                <a:gd name="connsiteY1" fmla="*/ 0 h 651752"/>
                <a:gd name="connsiteX2" fmla="*/ 3923377 w 4032005"/>
                <a:gd name="connsiteY2" fmla="*/ 0 h 651752"/>
                <a:gd name="connsiteX3" fmla="*/ 4032005 w 4032005"/>
                <a:gd name="connsiteY3" fmla="*/ 108628 h 651752"/>
                <a:gd name="connsiteX4" fmla="*/ 4032005 w 4032005"/>
                <a:gd name="connsiteY4" fmla="*/ 543124 h 651752"/>
                <a:gd name="connsiteX5" fmla="*/ 3923377 w 4032005"/>
                <a:gd name="connsiteY5" fmla="*/ 651752 h 651752"/>
                <a:gd name="connsiteX6" fmla="*/ 108628 w 4032005"/>
                <a:gd name="connsiteY6" fmla="*/ 651752 h 651752"/>
                <a:gd name="connsiteX7" fmla="*/ 0 w 4032005"/>
                <a:gd name="connsiteY7" fmla="*/ 543124 h 651752"/>
                <a:gd name="connsiteX8" fmla="*/ 0 w 4032005"/>
                <a:gd name="connsiteY8" fmla="*/ 108628 h 6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2005" h="651752">
                  <a:moveTo>
                    <a:pt x="0" y="108628"/>
                  </a:moveTo>
                  <a:cubicBezTo>
                    <a:pt x="0" y="48634"/>
                    <a:pt x="48634" y="0"/>
                    <a:pt x="108628" y="0"/>
                  </a:cubicBezTo>
                  <a:lnTo>
                    <a:pt x="3923377" y="0"/>
                  </a:lnTo>
                  <a:cubicBezTo>
                    <a:pt x="3983371" y="0"/>
                    <a:pt x="4032005" y="48634"/>
                    <a:pt x="4032005" y="108628"/>
                  </a:cubicBezTo>
                  <a:lnTo>
                    <a:pt x="4032005" y="543124"/>
                  </a:lnTo>
                  <a:cubicBezTo>
                    <a:pt x="4032005" y="603118"/>
                    <a:pt x="3983371" y="651752"/>
                    <a:pt x="3923377" y="651752"/>
                  </a:cubicBezTo>
                  <a:lnTo>
                    <a:pt x="108628" y="651752"/>
                  </a:lnTo>
                  <a:cubicBezTo>
                    <a:pt x="48634" y="651752"/>
                    <a:pt x="0" y="603118"/>
                    <a:pt x="0" y="543124"/>
                  </a:cubicBezTo>
                  <a:lnTo>
                    <a:pt x="0" y="108628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00396" tIns="100396" rIns="100396" bIns="100396" numCol="1" spcCol="1270" anchor="ctr" anchorCtr="0">
              <a:noAutofit/>
            </a:bodyPr>
            <a:lstStyle/>
            <a:p>
              <a:pPr lvl="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smtClean="0">
                  <a:solidFill>
                    <a:srgbClr val="004D86"/>
                  </a:solidFill>
                </a:rPr>
                <a:t>Total Expenditure On R&amp;D               (% GDP) </a:t>
              </a:r>
            </a:p>
          </p:txBody>
        </p:sp>
        <p:sp>
          <p:nvSpPr>
            <p:cNvPr id="8" name="צורה חופשית 10"/>
            <p:cNvSpPr/>
            <p:nvPr/>
          </p:nvSpPr>
          <p:spPr>
            <a:xfrm>
              <a:off x="1972467" y="2778406"/>
              <a:ext cx="4062863" cy="650594"/>
            </a:xfrm>
            <a:custGeom>
              <a:avLst/>
              <a:gdLst>
                <a:gd name="connsiteX0" fmla="*/ 0 w 4032477"/>
                <a:gd name="connsiteY0" fmla="*/ 108435 h 650594"/>
                <a:gd name="connsiteX1" fmla="*/ 108435 w 4032477"/>
                <a:gd name="connsiteY1" fmla="*/ 0 h 650594"/>
                <a:gd name="connsiteX2" fmla="*/ 3924042 w 4032477"/>
                <a:gd name="connsiteY2" fmla="*/ 0 h 650594"/>
                <a:gd name="connsiteX3" fmla="*/ 4032477 w 4032477"/>
                <a:gd name="connsiteY3" fmla="*/ 108435 h 650594"/>
                <a:gd name="connsiteX4" fmla="*/ 4032477 w 4032477"/>
                <a:gd name="connsiteY4" fmla="*/ 542159 h 650594"/>
                <a:gd name="connsiteX5" fmla="*/ 3924042 w 4032477"/>
                <a:gd name="connsiteY5" fmla="*/ 650594 h 650594"/>
                <a:gd name="connsiteX6" fmla="*/ 108435 w 4032477"/>
                <a:gd name="connsiteY6" fmla="*/ 650594 h 650594"/>
                <a:gd name="connsiteX7" fmla="*/ 0 w 4032477"/>
                <a:gd name="connsiteY7" fmla="*/ 542159 h 650594"/>
                <a:gd name="connsiteX8" fmla="*/ 0 w 4032477"/>
                <a:gd name="connsiteY8" fmla="*/ 108435 h 65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2477" h="650594">
                  <a:moveTo>
                    <a:pt x="0" y="108435"/>
                  </a:moveTo>
                  <a:cubicBezTo>
                    <a:pt x="0" y="48548"/>
                    <a:pt x="48548" y="0"/>
                    <a:pt x="108435" y="0"/>
                  </a:cubicBezTo>
                  <a:lnTo>
                    <a:pt x="3924042" y="0"/>
                  </a:lnTo>
                  <a:cubicBezTo>
                    <a:pt x="3983929" y="0"/>
                    <a:pt x="4032477" y="48548"/>
                    <a:pt x="4032477" y="108435"/>
                  </a:cubicBezTo>
                  <a:lnTo>
                    <a:pt x="4032477" y="542159"/>
                  </a:lnTo>
                  <a:cubicBezTo>
                    <a:pt x="4032477" y="602046"/>
                    <a:pt x="3983929" y="650594"/>
                    <a:pt x="3924042" y="650594"/>
                  </a:cubicBezTo>
                  <a:lnTo>
                    <a:pt x="108435" y="650594"/>
                  </a:lnTo>
                  <a:cubicBezTo>
                    <a:pt x="48548" y="650594"/>
                    <a:pt x="0" y="602046"/>
                    <a:pt x="0" y="542159"/>
                  </a:cubicBezTo>
                  <a:lnTo>
                    <a:pt x="0" y="108435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00339" tIns="100339" rIns="100339" bIns="100339" numCol="1" spcCol="1270" anchor="ctr" anchorCtr="0">
              <a:noAutofit/>
            </a:bodyPr>
            <a:lstStyle/>
            <a:p>
              <a:pPr lvl="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smtClean="0">
                  <a:solidFill>
                    <a:srgbClr val="004D86"/>
                  </a:solidFill>
                </a:rPr>
                <a:t>Entrepreneurship</a:t>
              </a:r>
              <a:endParaRPr lang="en-US" sz="1800" b="1" kern="1200" dirty="0" smtClean="0">
                <a:solidFill>
                  <a:srgbClr val="004D86"/>
                </a:solidFill>
              </a:endParaRPr>
            </a:p>
          </p:txBody>
        </p:sp>
        <p:sp>
          <p:nvSpPr>
            <p:cNvPr id="9" name="צורה חופשית 11"/>
            <p:cNvSpPr/>
            <p:nvPr/>
          </p:nvSpPr>
          <p:spPr>
            <a:xfrm>
              <a:off x="1972467" y="3426478"/>
              <a:ext cx="4062863" cy="650594"/>
            </a:xfrm>
            <a:custGeom>
              <a:avLst/>
              <a:gdLst>
                <a:gd name="connsiteX0" fmla="*/ 0 w 4032477"/>
                <a:gd name="connsiteY0" fmla="*/ 108435 h 650594"/>
                <a:gd name="connsiteX1" fmla="*/ 108435 w 4032477"/>
                <a:gd name="connsiteY1" fmla="*/ 0 h 650594"/>
                <a:gd name="connsiteX2" fmla="*/ 3924042 w 4032477"/>
                <a:gd name="connsiteY2" fmla="*/ 0 h 650594"/>
                <a:gd name="connsiteX3" fmla="*/ 4032477 w 4032477"/>
                <a:gd name="connsiteY3" fmla="*/ 108435 h 650594"/>
                <a:gd name="connsiteX4" fmla="*/ 4032477 w 4032477"/>
                <a:gd name="connsiteY4" fmla="*/ 542159 h 650594"/>
                <a:gd name="connsiteX5" fmla="*/ 3924042 w 4032477"/>
                <a:gd name="connsiteY5" fmla="*/ 650594 h 650594"/>
                <a:gd name="connsiteX6" fmla="*/ 108435 w 4032477"/>
                <a:gd name="connsiteY6" fmla="*/ 650594 h 650594"/>
                <a:gd name="connsiteX7" fmla="*/ 0 w 4032477"/>
                <a:gd name="connsiteY7" fmla="*/ 542159 h 650594"/>
                <a:gd name="connsiteX8" fmla="*/ 0 w 4032477"/>
                <a:gd name="connsiteY8" fmla="*/ 108435 h 65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2477" h="650594">
                  <a:moveTo>
                    <a:pt x="0" y="108435"/>
                  </a:moveTo>
                  <a:cubicBezTo>
                    <a:pt x="0" y="48548"/>
                    <a:pt x="48548" y="0"/>
                    <a:pt x="108435" y="0"/>
                  </a:cubicBezTo>
                  <a:lnTo>
                    <a:pt x="3924042" y="0"/>
                  </a:lnTo>
                  <a:cubicBezTo>
                    <a:pt x="3983929" y="0"/>
                    <a:pt x="4032477" y="48548"/>
                    <a:pt x="4032477" y="108435"/>
                  </a:cubicBezTo>
                  <a:lnTo>
                    <a:pt x="4032477" y="542159"/>
                  </a:lnTo>
                  <a:cubicBezTo>
                    <a:pt x="4032477" y="602046"/>
                    <a:pt x="3983929" y="650594"/>
                    <a:pt x="3924042" y="650594"/>
                  </a:cubicBezTo>
                  <a:lnTo>
                    <a:pt x="108435" y="650594"/>
                  </a:lnTo>
                  <a:cubicBezTo>
                    <a:pt x="48548" y="650594"/>
                    <a:pt x="0" y="602046"/>
                    <a:pt x="0" y="542159"/>
                  </a:cubicBezTo>
                  <a:lnTo>
                    <a:pt x="0" y="108435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00339" tIns="100339" rIns="100339" bIns="100339" numCol="1" spcCol="1270" anchor="ctr" anchorCtr="0">
              <a:noAutofit/>
            </a:bodyPr>
            <a:lstStyle/>
            <a:p>
              <a:pPr lvl="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rgbClr val="004D86"/>
                  </a:solidFill>
                </a:rPr>
                <a:t>Skilled Labor</a:t>
              </a:r>
            </a:p>
          </p:txBody>
        </p:sp>
        <p:sp>
          <p:nvSpPr>
            <p:cNvPr id="10" name="צורה חופשית 12"/>
            <p:cNvSpPr/>
            <p:nvPr/>
          </p:nvSpPr>
          <p:spPr>
            <a:xfrm>
              <a:off x="1972467" y="4074550"/>
              <a:ext cx="4062863" cy="650594"/>
            </a:xfrm>
            <a:custGeom>
              <a:avLst/>
              <a:gdLst>
                <a:gd name="connsiteX0" fmla="*/ 0 w 4032477"/>
                <a:gd name="connsiteY0" fmla="*/ 108435 h 650594"/>
                <a:gd name="connsiteX1" fmla="*/ 108435 w 4032477"/>
                <a:gd name="connsiteY1" fmla="*/ 0 h 650594"/>
                <a:gd name="connsiteX2" fmla="*/ 3924042 w 4032477"/>
                <a:gd name="connsiteY2" fmla="*/ 0 h 650594"/>
                <a:gd name="connsiteX3" fmla="*/ 4032477 w 4032477"/>
                <a:gd name="connsiteY3" fmla="*/ 108435 h 650594"/>
                <a:gd name="connsiteX4" fmla="*/ 4032477 w 4032477"/>
                <a:gd name="connsiteY4" fmla="*/ 542159 h 650594"/>
                <a:gd name="connsiteX5" fmla="*/ 3924042 w 4032477"/>
                <a:gd name="connsiteY5" fmla="*/ 650594 h 650594"/>
                <a:gd name="connsiteX6" fmla="*/ 108435 w 4032477"/>
                <a:gd name="connsiteY6" fmla="*/ 650594 h 650594"/>
                <a:gd name="connsiteX7" fmla="*/ 0 w 4032477"/>
                <a:gd name="connsiteY7" fmla="*/ 542159 h 650594"/>
                <a:gd name="connsiteX8" fmla="*/ 0 w 4032477"/>
                <a:gd name="connsiteY8" fmla="*/ 108435 h 65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2477" h="650594">
                  <a:moveTo>
                    <a:pt x="0" y="108435"/>
                  </a:moveTo>
                  <a:cubicBezTo>
                    <a:pt x="0" y="48548"/>
                    <a:pt x="48548" y="0"/>
                    <a:pt x="108435" y="0"/>
                  </a:cubicBezTo>
                  <a:lnTo>
                    <a:pt x="3924042" y="0"/>
                  </a:lnTo>
                  <a:cubicBezTo>
                    <a:pt x="3983929" y="0"/>
                    <a:pt x="4032477" y="48548"/>
                    <a:pt x="4032477" y="108435"/>
                  </a:cubicBezTo>
                  <a:lnTo>
                    <a:pt x="4032477" y="542159"/>
                  </a:lnTo>
                  <a:cubicBezTo>
                    <a:pt x="4032477" y="602046"/>
                    <a:pt x="3983929" y="650594"/>
                    <a:pt x="3924042" y="650594"/>
                  </a:cubicBezTo>
                  <a:lnTo>
                    <a:pt x="108435" y="650594"/>
                  </a:lnTo>
                  <a:cubicBezTo>
                    <a:pt x="48548" y="650594"/>
                    <a:pt x="0" y="602046"/>
                    <a:pt x="0" y="542159"/>
                  </a:cubicBezTo>
                  <a:lnTo>
                    <a:pt x="0" y="108435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00339" tIns="100339" rIns="100339" bIns="100339" numCol="1" spcCol="1270" anchor="ctr" anchorCtr="0">
              <a:noAutofit/>
            </a:bodyPr>
            <a:lstStyle/>
            <a:p>
              <a:pPr lvl="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rgbClr val="004D86"/>
                  </a:solidFill>
                </a:rPr>
                <a:t>Venture Capital</a:t>
              </a:r>
            </a:p>
          </p:txBody>
        </p:sp>
        <p:sp>
          <p:nvSpPr>
            <p:cNvPr id="11" name="צורה חופשית 13"/>
            <p:cNvSpPr/>
            <p:nvPr/>
          </p:nvSpPr>
          <p:spPr>
            <a:xfrm>
              <a:off x="1972467" y="4722622"/>
              <a:ext cx="4062863" cy="650594"/>
            </a:xfrm>
            <a:custGeom>
              <a:avLst/>
              <a:gdLst>
                <a:gd name="connsiteX0" fmla="*/ 0 w 4032477"/>
                <a:gd name="connsiteY0" fmla="*/ 108435 h 650594"/>
                <a:gd name="connsiteX1" fmla="*/ 108435 w 4032477"/>
                <a:gd name="connsiteY1" fmla="*/ 0 h 650594"/>
                <a:gd name="connsiteX2" fmla="*/ 3924042 w 4032477"/>
                <a:gd name="connsiteY2" fmla="*/ 0 h 650594"/>
                <a:gd name="connsiteX3" fmla="*/ 4032477 w 4032477"/>
                <a:gd name="connsiteY3" fmla="*/ 108435 h 650594"/>
                <a:gd name="connsiteX4" fmla="*/ 4032477 w 4032477"/>
                <a:gd name="connsiteY4" fmla="*/ 542159 h 650594"/>
                <a:gd name="connsiteX5" fmla="*/ 3924042 w 4032477"/>
                <a:gd name="connsiteY5" fmla="*/ 650594 h 650594"/>
                <a:gd name="connsiteX6" fmla="*/ 108435 w 4032477"/>
                <a:gd name="connsiteY6" fmla="*/ 650594 h 650594"/>
                <a:gd name="connsiteX7" fmla="*/ 0 w 4032477"/>
                <a:gd name="connsiteY7" fmla="*/ 542159 h 650594"/>
                <a:gd name="connsiteX8" fmla="*/ 0 w 4032477"/>
                <a:gd name="connsiteY8" fmla="*/ 108435 h 65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2477" h="650594">
                  <a:moveTo>
                    <a:pt x="0" y="108435"/>
                  </a:moveTo>
                  <a:cubicBezTo>
                    <a:pt x="0" y="48548"/>
                    <a:pt x="48548" y="0"/>
                    <a:pt x="108435" y="0"/>
                  </a:cubicBezTo>
                  <a:lnTo>
                    <a:pt x="3924042" y="0"/>
                  </a:lnTo>
                  <a:cubicBezTo>
                    <a:pt x="3983929" y="0"/>
                    <a:pt x="4032477" y="48548"/>
                    <a:pt x="4032477" y="108435"/>
                  </a:cubicBezTo>
                  <a:lnTo>
                    <a:pt x="4032477" y="542159"/>
                  </a:lnTo>
                  <a:cubicBezTo>
                    <a:pt x="4032477" y="602046"/>
                    <a:pt x="3983929" y="650594"/>
                    <a:pt x="3924042" y="650594"/>
                  </a:cubicBezTo>
                  <a:lnTo>
                    <a:pt x="108435" y="650594"/>
                  </a:lnTo>
                  <a:cubicBezTo>
                    <a:pt x="48548" y="650594"/>
                    <a:pt x="0" y="602046"/>
                    <a:pt x="0" y="542159"/>
                  </a:cubicBezTo>
                  <a:lnTo>
                    <a:pt x="0" y="108435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00339" tIns="100339" rIns="100339" bIns="100339" numCol="1" spcCol="1270" anchor="ctr" anchorCtr="0">
              <a:noAutofit/>
            </a:bodyPr>
            <a:lstStyle/>
            <a:p>
              <a:pPr lvl="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smtClean="0">
                  <a:solidFill>
                    <a:srgbClr val="004D86"/>
                  </a:solidFill>
                </a:rPr>
                <a:t>Flexibility And Adaptability</a:t>
              </a:r>
            </a:p>
          </p:txBody>
        </p:sp>
        <p:sp>
          <p:nvSpPr>
            <p:cNvPr id="12" name="צורה חופשית 15"/>
            <p:cNvSpPr/>
            <p:nvPr/>
          </p:nvSpPr>
          <p:spPr>
            <a:xfrm>
              <a:off x="6051255" y="1479740"/>
              <a:ext cx="817756" cy="650594"/>
            </a:xfrm>
            <a:custGeom>
              <a:avLst/>
              <a:gdLst>
                <a:gd name="connsiteX0" fmla="*/ 0 w 4032477"/>
                <a:gd name="connsiteY0" fmla="*/ 108435 h 650594"/>
                <a:gd name="connsiteX1" fmla="*/ 108435 w 4032477"/>
                <a:gd name="connsiteY1" fmla="*/ 0 h 650594"/>
                <a:gd name="connsiteX2" fmla="*/ 3924042 w 4032477"/>
                <a:gd name="connsiteY2" fmla="*/ 0 h 650594"/>
                <a:gd name="connsiteX3" fmla="*/ 4032477 w 4032477"/>
                <a:gd name="connsiteY3" fmla="*/ 108435 h 650594"/>
                <a:gd name="connsiteX4" fmla="*/ 4032477 w 4032477"/>
                <a:gd name="connsiteY4" fmla="*/ 542159 h 650594"/>
                <a:gd name="connsiteX5" fmla="*/ 3924042 w 4032477"/>
                <a:gd name="connsiteY5" fmla="*/ 650594 h 650594"/>
                <a:gd name="connsiteX6" fmla="*/ 108435 w 4032477"/>
                <a:gd name="connsiteY6" fmla="*/ 650594 h 650594"/>
                <a:gd name="connsiteX7" fmla="*/ 0 w 4032477"/>
                <a:gd name="connsiteY7" fmla="*/ 542159 h 650594"/>
                <a:gd name="connsiteX8" fmla="*/ 0 w 4032477"/>
                <a:gd name="connsiteY8" fmla="*/ 108435 h 65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2477" h="650594">
                  <a:moveTo>
                    <a:pt x="0" y="108435"/>
                  </a:moveTo>
                  <a:cubicBezTo>
                    <a:pt x="0" y="48548"/>
                    <a:pt x="48548" y="0"/>
                    <a:pt x="108435" y="0"/>
                  </a:cubicBezTo>
                  <a:lnTo>
                    <a:pt x="3924042" y="0"/>
                  </a:lnTo>
                  <a:cubicBezTo>
                    <a:pt x="3983929" y="0"/>
                    <a:pt x="4032477" y="48548"/>
                    <a:pt x="4032477" y="108435"/>
                  </a:cubicBezTo>
                  <a:lnTo>
                    <a:pt x="4032477" y="542159"/>
                  </a:lnTo>
                  <a:cubicBezTo>
                    <a:pt x="4032477" y="602046"/>
                    <a:pt x="3983929" y="650594"/>
                    <a:pt x="3924042" y="650594"/>
                  </a:cubicBezTo>
                  <a:lnTo>
                    <a:pt x="108435" y="650594"/>
                  </a:lnTo>
                  <a:cubicBezTo>
                    <a:pt x="48548" y="650594"/>
                    <a:pt x="0" y="602046"/>
                    <a:pt x="0" y="542159"/>
                  </a:cubicBezTo>
                  <a:lnTo>
                    <a:pt x="0" y="108435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00339" tIns="100339" rIns="100339" bIns="100339" numCol="1" spcCol="1270" anchor="ctr" anchorCtr="0">
              <a:noAutofit/>
            </a:bodyPr>
            <a:lstStyle/>
            <a:p>
              <a:pPr algn="l" defTabSz="800100" rtl="0">
                <a:spcBef>
                  <a:spcPct val="0"/>
                </a:spcBef>
                <a:spcAft>
                  <a:spcPct val="35000"/>
                </a:spcAft>
              </a:pPr>
              <a:r>
                <a:rPr lang="en-GB" b="1" dirty="0" smtClean="0">
                  <a:solidFill>
                    <a:srgbClr val="004D86"/>
                  </a:solidFill>
                </a:rPr>
                <a:t>1</a:t>
              </a:r>
              <a:r>
                <a:rPr lang="en-GB" b="1" baseline="30000" dirty="0" smtClean="0">
                  <a:solidFill>
                    <a:srgbClr val="004D86"/>
                  </a:solidFill>
                </a:rPr>
                <a:t>st </a:t>
              </a:r>
              <a:endParaRPr lang="en-GB" b="1" dirty="0">
                <a:solidFill>
                  <a:srgbClr val="004D86"/>
                </a:solidFill>
              </a:endParaRPr>
            </a:p>
          </p:txBody>
        </p:sp>
        <p:sp>
          <p:nvSpPr>
            <p:cNvPr id="13" name="צורה חופשית 16"/>
            <p:cNvSpPr/>
            <p:nvPr/>
          </p:nvSpPr>
          <p:spPr>
            <a:xfrm>
              <a:off x="6051255" y="2126654"/>
              <a:ext cx="817660" cy="651752"/>
            </a:xfrm>
            <a:custGeom>
              <a:avLst/>
              <a:gdLst>
                <a:gd name="connsiteX0" fmla="*/ 0 w 4032005"/>
                <a:gd name="connsiteY0" fmla="*/ 108628 h 651752"/>
                <a:gd name="connsiteX1" fmla="*/ 108628 w 4032005"/>
                <a:gd name="connsiteY1" fmla="*/ 0 h 651752"/>
                <a:gd name="connsiteX2" fmla="*/ 3923377 w 4032005"/>
                <a:gd name="connsiteY2" fmla="*/ 0 h 651752"/>
                <a:gd name="connsiteX3" fmla="*/ 4032005 w 4032005"/>
                <a:gd name="connsiteY3" fmla="*/ 108628 h 651752"/>
                <a:gd name="connsiteX4" fmla="*/ 4032005 w 4032005"/>
                <a:gd name="connsiteY4" fmla="*/ 543124 h 651752"/>
                <a:gd name="connsiteX5" fmla="*/ 3923377 w 4032005"/>
                <a:gd name="connsiteY5" fmla="*/ 651752 h 651752"/>
                <a:gd name="connsiteX6" fmla="*/ 108628 w 4032005"/>
                <a:gd name="connsiteY6" fmla="*/ 651752 h 651752"/>
                <a:gd name="connsiteX7" fmla="*/ 0 w 4032005"/>
                <a:gd name="connsiteY7" fmla="*/ 543124 h 651752"/>
                <a:gd name="connsiteX8" fmla="*/ 0 w 4032005"/>
                <a:gd name="connsiteY8" fmla="*/ 108628 h 6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2005" h="651752">
                  <a:moveTo>
                    <a:pt x="0" y="108628"/>
                  </a:moveTo>
                  <a:cubicBezTo>
                    <a:pt x="0" y="48634"/>
                    <a:pt x="48634" y="0"/>
                    <a:pt x="108628" y="0"/>
                  </a:cubicBezTo>
                  <a:lnTo>
                    <a:pt x="3923377" y="0"/>
                  </a:lnTo>
                  <a:cubicBezTo>
                    <a:pt x="3983371" y="0"/>
                    <a:pt x="4032005" y="48634"/>
                    <a:pt x="4032005" y="108628"/>
                  </a:cubicBezTo>
                  <a:lnTo>
                    <a:pt x="4032005" y="543124"/>
                  </a:lnTo>
                  <a:cubicBezTo>
                    <a:pt x="4032005" y="603118"/>
                    <a:pt x="3983371" y="651752"/>
                    <a:pt x="3923377" y="651752"/>
                  </a:cubicBezTo>
                  <a:lnTo>
                    <a:pt x="108628" y="651752"/>
                  </a:lnTo>
                  <a:cubicBezTo>
                    <a:pt x="48634" y="651752"/>
                    <a:pt x="0" y="603118"/>
                    <a:pt x="0" y="543124"/>
                  </a:cubicBezTo>
                  <a:lnTo>
                    <a:pt x="0" y="108628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00396" tIns="100396" rIns="100396" bIns="100396" numCol="1" spcCol="1270" anchor="ctr" anchorCtr="0">
              <a:noAutofit/>
            </a:bodyPr>
            <a:lstStyle/>
            <a:p>
              <a:pPr lvl="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smtClean="0">
                  <a:solidFill>
                    <a:srgbClr val="004D86"/>
                  </a:solidFill>
                </a:rPr>
                <a:t>1</a:t>
              </a:r>
              <a:r>
                <a:rPr lang="en-GB" sz="1800" b="1" kern="1200" baseline="30000" dirty="0" smtClean="0">
                  <a:solidFill>
                    <a:srgbClr val="004D86"/>
                  </a:solidFill>
                </a:rPr>
                <a:t>st</a:t>
              </a:r>
              <a:endParaRPr lang="en-GB" sz="1800" b="1" kern="1200" dirty="0" smtClean="0">
                <a:solidFill>
                  <a:srgbClr val="004D86"/>
                </a:solidFill>
              </a:endParaRPr>
            </a:p>
          </p:txBody>
        </p:sp>
        <p:sp>
          <p:nvSpPr>
            <p:cNvPr id="14" name="צורה חופשית 17"/>
            <p:cNvSpPr/>
            <p:nvPr/>
          </p:nvSpPr>
          <p:spPr>
            <a:xfrm>
              <a:off x="6051255" y="2779563"/>
              <a:ext cx="817756" cy="650594"/>
            </a:xfrm>
            <a:custGeom>
              <a:avLst/>
              <a:gdLst>
                <a:gd name="connsiteX0" fmla="*/ 0 w 4032477"/>
                <a:gd name="connsiteY0" fmla="*/ 108435 h 650594"/>
                <a:gd name="connsiteX1" fmla="*/ 108435 w 4032477"/>
                <a:gd name="connsiteY1" fmla="*/ 0 h 650594"/>
                <a:gd name="connsiteX2" fmla="*/ 3924042 w 4032477"/>
                <a:gd name="connsiteY2" fmla="*/ 0 h 650594"/>
                <a:gd name="connsiteX3" fmla="*/ 4032477 w 4032477"/>
                <a:gd name="connsiteY3" fmla="*/ 108435 h 650594"/>
                <a:gd name="connsiteX4" fmla="*/ 4032477 w 4032477"/>
                <a:gd name="connsiteY4" fmla="*/ 542159 h 650594"/>
                <a:gd name="connsiteX5" fmla="*/ 3924042 w 4032477"/>
                <a:gd name="connsiteY5" fmla="*/ 650594 h 650594"/>
                <a:gd name="connsiteX6" fmla="*/ 108435 w 4032477"/>
                <a:gd name="connsiteY6" fmla="*/ 650594 h 650594"/>
                <a:gd name="connsiteX7" fmla="*/ 0 w 4032477"/>
                <a:gd name="connsiteY7" fmla="*/ 542159 h 650594"/>
                <a:gd name="connsiteX8" fmla="*/ 0 w 4032477"/>
                <a:gd name="connsiteY8" fmla="*/ 108435 h 65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2477" h="650594">
                  <a:moveTo>
                    <a:pt x="0" y="108435"/>
                  </a:moveTo>
                  <a:cubicBezTo>
                    <a:pt x="0" y="48548"/>
                    <a:pt x="48548" y="0"/>
                    <a:pt x="108435" y="0"/>
                  </a:cubicBezTo>
                  <a:lnTo>
                    <a:pt x="3924042" y="0"/>
                  </a:lnTo>
                  <a:cubicBezTo>
                    <a:pt x="3983929" y="0"/>
                    <a:pt x="4032477" y="48548"/>
                    <a:pt x="4032477" y="108435"/>
                  </a:cubicBezTo>
                  <a:lnTo>
                    <a:pt x="4032477" y="542159"/>
                  </a:lnTo>
                  <a:cubicBezTo>
                    <a:pt x="4032477" y="602046"/>
                    <a:pt x="3983929" y="650594"/>
                    <a:pt x="3924042" y="650594"/>
                  </a:cubicBezTo>
                  <a:lnTo>
                    <a:pt x="108435" y="650594"/>
                  </a:lnTo>
                  <a:cubicBezTo>
                    <a:pt x="48548" y="650594"/>
                    <a:pt x="0" y="602046"/>
                    <a:pt x="0" y="542159"/>
                  </a:cubicBezTo>
                  <a:lnTo>
                    <a:pt x="0" y="108435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00339" tIns="100339" rIns="100339" bIns="100339" numCol="1" spcCol="1270" anchor="ctr" anchorCtr="0">
              <a:noAutofit/>
            </a:bodyPr>
            <a:lstStyle/>
            <a:p>
              <a:pPr lvl="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rgbClr val="004D86"/>
                  </a:solidFill>
                </a:rPr>
                <a:t>2</a:t>
              </a:r>
              <a:r>
                <a:rPr lang="en-US" sz="1800" b="1" kern="1200" baseline="30000" dirty="0" smtClean="0">
                  <a:solidFill>
                    <a:srgbClr val="004D86"/>
                  </a:solidFill>
                </a:rPr>
                <a:t>nd</a:t>
              </a:r>
              <a:r>
                <a:rPr lang="en-US" sz="1800" b="1" kern="1200" dirty="0" smtClean="0">
                  <a:solidFill>
                    <a:srgbClr val="004D86"/>
                  </a:solidFill>
                </a:rPr>
                <a:t> </a:t>
              </a:r>
            </a:p>
          </p:txBody>
        </p:sp>
        <p:sp>
          <p:nvSpPr>
            <p:cNvPr id="15" name="צורה חופשית 18"/>
            <p:cNvSpPr/>
            <p:nvPr/>
          </p:nvSpPr>
          <p:spPr>
            <a:xfrm>
              <a:off x="6051255" y="3427635"/>
              <a:ext cx="817756" cy="650594"/>
            </a:xfrm>
            <a:custGeom>
              <a:avLst/>
              <a:gdLst>
                <a:gd name="connsiteX0" fmla="*/ 0 w 4032477"/>
                <a:gd name="connsiteY0" fmla="*/ 108435 h 650594"/>
                <a:gd name="connsiteX1" fmla="*/ 108435 w 4032477"/>
                <a:gd name="connsiteY1" fmla="*/ 0 h 650594"/>
                <a:gd name="connsiteX2" fmla="*/ 3924042 w 4032477"/>
                <a:gd name="connsiteY2" fmla="*/ 0 h 650594"/>
                <a:gd name="connsiteX3" fmla="*/ 4032477 w 4032477"/>
                <a:gd name="connsiteY3" fmla="*/ 108435 h 650594"/>
                <a:gd name="connsiteX4" fmla="*/ 4032477 w 4032477"/>
                <a:gd name="connsiteY4" fmla="*/ 542159 h 650594"/>
                <a:gd name="connsiteX5" fmla="*/ 3924042 w 4032477"/>
                <a:gd name="connsiteY5" fmla="*/ 650594 h 650594"/>
                <a:gd name="connsiteX6" fmla="*/ 108435 w 4032477"/>
                <a:gd name="connsiteY6" fmla="*/ 650594 h 650594"/>
                <a:gd name="connsiteX7" fmla="*/ 0 w 4032477"/>
                <a:gd name="connsiteY7" fmla="*/ 542159 h 650594"/>
                <a:gd name="connsiteX8" fmla="*/ 0 w 4032477"/>
                <a:gd name="connsiteY8" fmla="*/ 108435 h 65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2477" h="650594">
                  <a:moveTo>
                    <a:pt x="0" y="108435"/>
                  </a:moveTo>
                  <a:cubicBezTo>
                    <a:pt x="0" y="48548"/>
                    <a:pt x="48548" y="0"/>
                    <a:pt x="108435" y="0"/>
                  </a:cubicBezTo>
                  <a:lnTo>
                    <a:pt x="3924042" y="0"/>
                  </a:lnTo>
                  <a:cubicBezTo>
                    <a:pt x="3983929" y="0"/>
                    <a:pt x="4032477" y="48548"/>
                    <a:pt x="4032477" y="108435"/>
                  </a:cubicBezTo>
                  <a:lnTo>
                    <a:pt x="4032477" y="542159"/>
                  </a:lnTo>
                  <a:cubicBezTo>
                    <a:pt x="4032477" y="602046"/>
                    <a:pt x="3983929" y="650594"/>
                    <a:pt x="3924042" y="650594"/>
                  </a:cubicBezTo>
                  <a:lnTo>
                    <a:pt x="108435" y="650594"/>
                  </a:lnTo>
                  <a:cubicBezTo>
                    <a:pt x="48548" y="650594"/>
                    <a:pt x="0" y="602046"/>
                    <a:pt x="0" y="542159"/>
                  </a:cubicBezTo>
                  <a:lnTo>
                    <a:pt x="0" y="108435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00339" tIns="100339" rIns="100339" bIns="100339" numCol="1" spcCol="1270" anchor="ctr" anchorCtr="0">
              <a:noAutofit/>
            </a:bodyPr>
            <a:lstStyle/>
            <a:p>
              <a:pPr lvl="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rgbClr val="004D86"/>
                  </a:solidFill>
                </a:rPr>
                <a:t>4</a:t>
              </a:r>
              <a:r>
                <a:rPr lang="en-US" sz="1800" b="1" kern="1200" baseline="30000" dirty="0" smtClean="0">
                  <a:solidFill>
                    <a:srgbClr val="004D86"/>
                  </a:solidFill>
                </a:rPr>
                <a:t>th</a:t>
              </a:r>
            </a:p>
          </p:txBody>
        </p:sp>
        <p:sp>
          <p:nvSpPr>
            <p:cNvPr id="16" name="צורה חופשית 19"/>
            <p:cNvSpPr/>
            <p:nvPr/>
          </p:nvSpPr>
          <p:spPr>
            <a:xfrm>
              <a:off x="6051255" y="4075707"/>
              <a:ext cx="817756" cy="650594"/>
            </a:xfrm>
            <a:custGeom>
              <a:avLst/>
              <a:gdLst>
                <a:gd name="connsiteX0" fmla="*/ 0 w 4032477"/>
                <a:gd name="connsiteY0" fmla="*/ 108435 h 650594"/>
                <a:gd name="connsiteX1" fmla="*/ 108435 w 4032477"/>
                <a:gd name="connsiteY1" fmla="*/ 0 h 650594"/>
                <a:gd name="connsiteX2" fmla="*/ 3924042 w 4032477"/>
                <a:gd name="connsiteY2" fmla="*/ 0 h 650594"/>
                <a:gd name="connsiteX3" fmla="*/ 4032477 w 4032477"/>
                <a:gd name="connsiteY3" fmla="*/ 108435 h 650594"/>
                <a:gd name="connsiteX4" fmla="*/ 4032477 w 4032477"/>
                <a:gd name="connsiteY4" fmla="*/ 542159 h 650594"/>
                <a:gd name="connsiteX5" fmla="*/ 3924042 w 4032477"/>
                <a:gd name="connsiteY5" fmla="*/ 650594 h 650594"/>
                <a:gd name="connsiteX6" fmla="*/ 108435 w 4032477"/>
                <a:gd name="connsiteY6" fmla="*/ 650594 h 650594"/>
                <a:gd name="connsiteX7" fmla="*/ 0 w 4032477"/>
                <a:gd name="connsiteY7" fmla="*/ 542159 h 650594"/>
                <a:gd name="connsiteX8" fmla="*/ 0 w 4032477"/>
                <a:gd name="connsiteY8" fmla="*/ 108435 h 65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2477" h="650594">
                  <a:moveTo>
                    <a:pt x="0" y="108435"/>
                  </a:moveTo>
                  <a:cubicBezTo>
                    <a:pt x="0" y="48548"/>
                    <a:pt x="48548" y="0"/>
                    <a:pt x="108435" y="0"/>
                  </a:cubicBezTo>
                  <a:lnTo>
                    <a:pt x="3924042" y="0"/>
                  </a:lnTo>
                  <a:cubicBezTo>
                    <a:pt x="3983929" y="0"/>
                    <a:pt x="4032477" y="48548"/>
                    <a:pt x="4032477" y="108435"/>
                  </a:cubicBezTo>
                  <a:lnTo>
                    <a:pt x="4032477" y="542159"/>
                  </a:lnTo>
                  <a:cubicBezTo>
                    <a:pt x="4032477" y="602046"/>
                    <a:pt x="3983929" y="650594"/>
                    <a:pt x="3924042" y="650594"/>
                  </a:cubicBezTo>
                  <a:lnTo>
                    <a:pt x="108435" y="650594"/>
                  </a:lnTo>
                  <a:cubicBezTo>
                    <a:pt x="48548" y="650594"/>
                    <a:pt x="0" y="602046"/>
                    <a:pt x="0" y="542159"/>
                  </a:cubicBezTo>
                  <a:lnTo>
                    <a:pt x="0" y="108435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00339" tIns="100339" rIns="100339" bIns="100339" numCol="1" spcCol="1270" anchor="ctr" anchorCtr="0">
              <a:noAutofit/>
            </a:bodyPr>
            <a:lstStyle/>
            <a:p>
              <a:pPr lvl="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rgbClr val="004D86"/>
                  </a:solidFill>
                </a:rPr>
                <a:t>5</a:t>
              </a:r>
              <a:r>
                <a:rPr lang="en-US" sz="1800" b="1" kern="1200" baseline="30000" dirty="0" smtClean="0">
                  <a:solidFill>
                    <a:srgbClr val="004D86"/>
                  </a:solidFill>
                </a:rPr>
                <a:t>th</a:t>
              </a:r>
            </a:p>
          </p:txBody>
        </p:sp>
        <p:sp>
          <p:nvSpPr>
            <p:cNvPr id="17" name="צורה חופשית 20"/>
            <p:cNvSpPr/>
            <p:nvPr/>
          </p:nvSpPr>
          <p:spPr>
            <a:xfrm>
              <a:off x="6051255" y="4723779"/>
              <a:ext cx="817756" cy="650594"/>
            </a:xfrm>
            <a:custGeom>
              <a:avLst/>
              <a:gdLst>
                <a:gd name="connsiteX0" fmla="*/ 0 w 4032477"/>
                <a:gd name="connsiteY0" fmla="*/ 108435 h 650594"/>
                <a:gd name="connsiteX1" fmla="*/ 108435 w 4032477"/>
                <a:gd name="connsiteY1" fmla="*/ 0 h 650594"/>
                <a:gd name="connsiteX2" fmla="*/ 3924042 w 4032477"/>
                <a:gd name="connsiteY2" fmla="*/ 0 h 650594"/>
                <a:gd name="connsiteX3" fmla="*/ 4032477 w 4032477"/>
                <a:gd name="connsiteY3" fmla="*/ 108435 h 650594"/>
                <a:gd name="connsiteX4" fmla="*/ 4032477 w 4032477"/>
                <a:gd name="connsiteY4" fmla="*/ 542159 h 650594"/>
                <a:gd name="connsiteX5" fmla="*/ 3924042 w 4032477"/>
                <a:gd name="connsiteY5" fmla="*/ 650594 h 650594"/>
                <a:gd name="connsiteX6" fmla="*/ 108435 w 4032477"/>
                <a:gd name="connsiteY6" fmla="*/ 650594 h 650594"/>
                <a:gd name="connsiteX7" fmla="*/ 0 w 4032477"/>
                <a:gd name="connsiteY7" fmla="*/ 542159 h 650594"/>
                <a:gd name="connsiteX8" fmla="*/ 0 w 4032477"/>
                <a:gd name="connsiteY8" fmla="*/ 108435 h 65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2477" h="650594">
                  <a:moveTo>
                    <a:pt x="0" y="108435"/>
                  </a:moveTo>
                  <a:cubicBezTo>
                    <a:pt x="0" y="48548"/>
                    <a:pt x="48548" y="0"/>
                    <a:pt x="108435" y="0"/>
                  </a:cubicBezTo>
                  <a:lnTo>
                    <a:pt x="3924042" y="0"/>
                  </a:lnTo>
                  <a:cubicBezTo>
                    <a:pt x="3983929" y="0"/>
                    <a:pt x="4032477" y="48548"/>
                    <a:pt x="4032477" y="108435"/>
                  </a:cubicBezTo>
                  <a:lnTo>
                    <a:pt x="4032477" y="542159"/>
                  </a:lnTo>
                  <a:cubicBezTo>
                    <a:pt x="4032477" y="602046"/>
                    <a:pt x="3983929" y="650594"/>
                    <a:pt x="3924042" y="650594"/>
                  </a:cubicBezTo>
                  <a:lnTo>
                    <a:pt x="108435" y="650594"/>
                  </a:lnTo>
                  <a:cubicBezTo>
                    <a:pt x="48548" y="650594"/>
                    <a:pt x="0" y="602046"/>
                    <a:pt x="0" y="542159"/>
                  </a:cubicBezTo>
                  <a:lnTo>
                    <a:pt x="0" y="108435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00339" tIns="100339" rIns="100339" bIns="100339" numCol="1" spcCol="1270" anchor="ctr" anchorCtr="0">
              <a:noAutofit/>
            </a:bodyPr>
            <a:lstStyle/>
            <a:p>
              <a:pPr lvl="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rgbClr val="004D86"/>
                  </a:solidFill>
                </a:rPr>
                <a:t>6</a:t>
              </a:r>
              <a:r>
                <a:rPr lang="en-US" sz="1800" b="1" kern="1200" baseline="30000" dirty="0" smtClean="0">
                  <a:solidFill>
                    <a:srgbClr val="004D86"/>
                  </a:solidFill>
                </a:rPr>
                <a:t>th</a:t>
              </a:r>
              <a:endParaRPr lang="en-US" sz="1800" b="1" kern="1200" dirty="0" smtClean="0">
                <a:solidFill>
                  <a:srgbClr val="004D86"/>
                </a:solidFill>
              </a:endParaRPr>
            </a:p>
          </p:txBody>
        </p:sp>
      </p:grpSp>
      <p:sp>
        <p:nvSpPr>
          <p:cNvPr id="18" name="Text Box 64"/>
          <p:cNvSpPr txBox="1">
            <a:spLocks noChangeArrowheads="1"/>
          </p:cNvSpPr>
          <p:nvPr/>
        </p:nvSpPr>
        <p:spPr bwMode="auto">
          <a:xfrm>
            <a:off x="5662343" y="1582232"/>
            <a:ext cx="31242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rtl="0">
              <a:spcBef>
                <a:spcPts val="875"/>
              </a:spcBef>
              <a:buClr>
                <a:srgbClr val="FFFF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solidFill>
                  <a:schemeClr val="bg1"/>
                </a:solidFill>
              </a:rPr>
              <a:t>VC Investment, $ per capita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228600" y="1371600"/>
            <a:ext cx="8686800" cy="52578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" name="כותרת 4"/>
          <p:cNvSpPr txBox="1">
            <a:spLocks/>
          </p:cNvSpPr>
          <p:nvPr/>
        </p:nvSpPr>
        <p:spPr>
          <a:xfrm>
            <a:off x="762000" y="333317"/>
            <a:ext cx="7162800" cy="523897"/>
          </a:xfrm>
          <a:prstGeom prst="rect">
            <a:avLst/>
          </a:prstGeom>
        </p:spPr>
        <p:txBody>
          <a:bodyPr/>
          <a:lstStyle>
            <a:lvl1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76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6424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7017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7611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8205" indent="-228116" algn="l" defTabSz="44927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But this was not always the case…</a:t>
            </a:r>
            <a:endParaRPr lang="he-IL" sz="2800" kern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006824"/>
              </p:ext>
            </p:extLst>
          </p:nvPr>
        </p:nvGraphicFramePr>
        <p:xfrm>
          <a:off x="374368" y="1767282"/>
          <a:ext cx="7453755" cy="4553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1"/>
          <p:cNvSpPr/>
          <p:nvPr/>
        </p:nvSpPr>
        <p:spPr>
          <a:xfrm>
            <a:off x="1511039" y="4468612"/>
            <a:ext cx="27559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sp>
        <p:nvSpPr>
          <p:cNvPr id="5" name="Rectangle 6"/>
          <p:cNvSpPr/>
          <p:nvPr/>
        </p:nvSpPr>
        <p:spPr>
          <a:xfrm rot="19748057">
            <a:off x="3730472" y="2970942"/>
            <a:ext cx="3804490" cy="966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/>
          </a:p>
        </p:txBody>
      </p:sp>
      <p:cxnSp>
        <p:nvCxnSpPr>
          <p:cNvPr id="6" name="Straight Arrow Connector 2"/>
          <p:cNvCxnSpPr/>
          <p:nvPr/>
        </p:nvCxnSpPr>
        <p:spPr>
          <a:xfrm flipV="1">
            <a:off x="1401478" y="4163812"/>
            <a:ext cx="5758218" cy="1093906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7"/>
          <p:cNvCxnSpPr/>
          <p:nvPr/>
        </p:nvCxnSpPr>
        <p:spPr>
          <a:xfrm flipV="1">
            <a:off x="4312942" y="2335012"/>
            <a:ext cx="2948354" cy="2366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ight Brace 16"/>
          <p:cNvSpPr/>
          <p:nvPr/>
        </p:nvSpPr>
        <p:spPr>
          <a:xfrm>
            <a:off x="7357700" y="2322312"/>
            <a:ext cx="252268" cy="1828800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0"/>
            <a:endParaRPr lang="he-IL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7700" y="2362644"/>
            <a:ext cx="166976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7030A0"/>
                </a:solidFill>
              </a:rPr>
              <a:t>~$25B: 10% of current GDP</a:t>
            </a:r>
            <a:endParaRPr lang="he-IL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3022" y="2206768"/>
            <a:ext cx="20993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cs typeface="Arial" pitchFamily="34" charset="0"/>
              </a:rPr>
              <a:t>This change was led by the hi-tech sector</a:t>
            </a:r>
            <a:endParaRPr lang="he-IL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896</Words>
  <Application>Microsoft Office PowerPoint</Application>
  <PresentationFormat>Presentación en pantalla (4:3)</PresentationFormat>
  <Paragraphs>330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1_Default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Moran Levi</dc:creator>
  <cp:lastModifiedBy>Alicia Betts Avila</cp:lastModifiedBy>
  <cp:revision>109</cp:revision>
  <cp:lastPrinted>2013-06-26T14:10:13Z</cp:lastPrinted>
  <dcterms:created xsi:type="dcterms:W3CDTF">2013-06-25T14:10:25Z</dcterms:created>
  <dcterms:modified xsi:type="dcterms:W3CDTF">2013-09-30T07:17:00Z</dcterms:modified>
</cp:coreProperties>
</file>